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8" r:id="rId3"/>
    <p:sldId id="259" r:id="rId4"/>
    <p:sldId id="260" r:id="rId5"/>
    <p:sldId id="261" r:id="rId6"/>
    <p:sldId id="262" r:id="rId7"/>
    <p:sldId id="268" r:id="rId8"/>
    <p:sldId id="269" r:id="rId9"/>
    <p:sldId id="264" r:id="rId10"/>
    <p:sldId id="265" r:id="rId11"/>
    <p:sldId id="266" r:id="rId12"/>
    <p:sldId id="267" r:id="rId13"/>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1CB66-E4DF-49B6-AA6E-9C0E9E31A95D}" v="18" dt="2024-08-09T03:06:21.299"/>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74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a izal" userId="36ba99a090819885" providerId="LiveId" clId="{2D51CB66-E4DF-49B6-AA6E-9C0E9E31A95D}"/>
    <pc:docChg chg="undo custSel delSld modSld">
      <pc:chgData name="aga izal" userId="36ba99a090819885" providerId="LiveId" clId="{2D51CB66-E4DF-49B6-AA6E-9C0E9E31A95D}" dt="2024-08-09T06:04:46.505" v="720" actId="1076"/>
      <pc:docMkLst>
        <pc:docMk/>
      </pc:docMkLst>
      <pc:sldChg chg="modSp mod">
        <pc:chgData name="aga izal" userId="36ba99a090819885" providerId="LiveId" clId="{2D51CB66-E4DF-49B6-AA6E-9C0E9E31A95D}" dt="2024-08-08T23:56:04.052" v="528" actId="20577"/>
        <pc:sldMkLst>
          <pc:docMk/>
          <pc:sldMk cId="0" sldId="256"/>
        </pc:sldMkLst>
        <pc:spChg chg="mod">
          <ac:chgData name="aga izal" userId="36ba99a090819885" providerId="LiveId" clId="{2D51CB66-E4DF-49B6-AA6E-9C0E9E31A95D}" dt="2024-08-08T23:23:59.770" v="6" actId="255"/>
          <ac:spMkLst>
            <pc:docMk/>
            <pc:sldMk cId="0" sldId="256"/>
            <ac:spMk id="173" creationId="{00000000-0000-0000-0000-000000000000}"/>
          </ac:spMkLst>
        </pc:spChg>
        <pc:spChg chg="mod">
          <ac:chgData name="aga izal" userId="36ba99a090819885" providerId="LiveId" clId="{2D51CB66-E4DF-49B6-AA6E-9C0E9E31A95D}" dt="2024-08-08T23:56:04.052" v="528" actId="20577"/>
          <ac:spMkLst>
            <pc:docMk/>
            <pc:sldMk cId="0" sldId="256"/>
            <ac:spMk id="174" creationId="{00000000-0000-0000-0000-000000000000}"/>
          </ac:spMkLst>
        </pc:spChg>
      </pc:sldChg>
      <pc:sldChg chg="addSp delSp modSp mod">
        <pc:chgData name="aga izal" userId="36ba99a090819885" providerId="LiveId" clId="{2D51CB66-E4DF-49B6-AA6E-9C0E9E31A95D}" dt="2024-08-09T05:52:53.754" v="613" actId="20577"/>
        <pc:sldMkLst>
          <pc:docMk/>
          <pc:sldMk cId="1565771072" sldId="258"/>
        </pc:sldMkLst>
        <pc:spChg chg="add mod">
          <ac:chgData name="aga izal" userId="36ba99a090819885" providerId="LiveId" clId="{2D51CB66-E4DF-49B6-AA6E-9C0E9E31A95D}" dt="2024-08-08T23:30:51.267" v="45" actId="208"/>
          <ac:spMkLst>
            <pc:docMk/>
            <pc:sldMk cId="1565771072" sldId="258"/>
            <ac:spMk id="2" creationId="{D0086C5D-5F22-1333-8F09-A49722DD41CE}"/>
          </ac:spMkLst>
        </pc:spChg>
        <pc:spChg chg="add mod">
          <ac:chgData name="aga izal" userId="36ba99a090819885" providerId="LiveId" clId="{2D51CB66-E4DF-49B6-AA6E-9C0E9E31A95D}" dt="2024-08-09T05:52:53.754" v="613" actId="20577"/>
          <ac:spMkLst>
            <pc:docMk/>
            <pc:sldMk cId="1565771072" sldId="258"/>
            <ac:spMk id="3" creationId="{EA5F3BBE-A661-DFD2-29A4-97F215828EAB}"/>
          </ac:spMkLst>
        </pc:spChg>
        <pc:spChg chg="mod">
          <ac:chgData name="aga izal" userId="36ba99a090819885" providerId="LiveId" clId="{2D51CB66-E4DF-49B6-AA6E-9C0E9E31A95D}" dt="2024-08-08T23:28:16.377" v="33" actId="1076"/>
          <ac:spMkLst>
            <pc:docMk/>
            <pc:sldMk cId="1565771072" sldId="258"/>
            <ac:spMk id="12" creationId="{D0866727-4447-D398-A909-AEA8F6A1AD65}"/>
          </ac:spMkLst>
        </pc:spChg>
        <pc:spChg chg="mod">
          <ac:chgData name="aga izal" userId="36ba99a090819885" providerId="LiveId" clId="{2D51CB66-E4DF-49B6-AA6E-9C0E9E31A95D}" dt="2024-08-08T23:26:12.655" v="8" actId="20577"/>
          <ac:spMkLst>
            <pc:docMk/>
            <pc:sldMk cId="1565771072" sldId="258"/>
            <ac:spMk id="15" creationId="{3779B7B6-A48B-D6E5-FECC-14C068216C51}"/>
          </ac:spMkLst>
        </pc:spChg>
        <pc:spChg chg="del mod">
          <ac:chgData name="aga izal" userId="36ba99a090819885" providerId="LiveId" clId="{2D51CB66-E4DF-49B6-AA6E-9C0E9E31A95D}" dt="2024-08-08T23:29:21.018" v="35"/>
          <ac:spMkLst>
            <pc:docMk/>
            <pc:sldMk cId="1565771072" sldId="258"/>
            <ac:spMk id="16" creationId="{DE9934EC-05EC-B15F-D8F6-ED6102EC17F0}"/>
          </ac:spMkLst>
        </pc:spChg>
      </pc:sldChg>
      <pc:sldChg chg="modSp mod">
        <pc:chgData name="aga izal" userId="36ba99a090819885" providerId="LiveId" clId="{2D51CB66-E4DF-49B6-AA6E-9C0E9E31A95D}" dt="2024-08-08T23:39:13.031" v="138" actId="2711"/>
        <pc:sldMkLst>
          <pc:docMk/>
          <pc:sldMk cId="3804919505" sldId="259"/>
        </pc:sldMkLst>
        <pc:spChg chg="mod">
          <ac:chgData name="aga izal" userId="36ba99a090819885" providerId="LiveId" clId="{2D51CB66-E4DF-49B6-AA6E-9C0E9E31A95D}" dt="2024-08-08T23:37:43.293" v="74" actId="255"/>
          <ac:spMkLst>
            <pc:docMk/>
            <pc:sldMk cId="3804919505" sldId="259"/>
            <ac:spMk id="18" creationId="{1F709333-A79C-1AE8-9BE9-3E95FDC655CE}"/>
          </ac:spMkLst>
        </pc:spChg>
        <pc:spChg chg="mod">
          <ac:chgData name="aga izal" userId="36ba99a090819885" providerId="LiveId" clId="{2D51CB66-E4DF-49B6-AA6E-9C0E9E31A95D}" dt="2024-08-08T23:37:34.492" v="72" actId="2711"/>
          <ac:spMkLst>
            <pc:docMk/>
            <pc:sldMk cId="3804919505" sldId="259"/>
            <ac:spMk id="163" creationId="{A7869563-FD55-3FB5-2DC9-A53F7AA6C1A8}"/>
          </ac:spMkLst>
        </pc:spChg>
        <pc:spChg chg="mod">
          <ac:chgData name="aga izal" userId="36ba99a090819885" providerId="LiveId" clId="{2D51CB66-E4DF-49B6-AA6E-9C0E9E31A95D}" dt="2024-08-08T23:37:19.639" v="70" actId="255"/>
          <ac:spMkLst>
            <pc:docMk/>
            <pc:sldMk cId="3804919505" sldId="259"/>
            <ac:spMk id="167" creationId="{F3720CF5-1DE8-B15E-8D2E-D35479E3CA69}"/>
          </ac:spMkLst>
        </pc:spChg>
        <pc:spChg chg="mod">
          <ac:chgData name="aga izal" userId="36ba99a090819885" providerId="LiveId" clId="{2D51CB66-E4DF-49B6-AA6E-9C0E9E31A95D}" dt="2024-08-08T23:39:13.031" v="138" actId="2711"/>
          <ac:spMkLst>
            <pc:docMk/>
            <pc:sldMk cId="3804919505" sldId="259"/>
            <ac:spMk id="175" creationId="{CB6BC4DE-15E8-A5C7-B85E-6C877ED9AAD0}"/>
          </ac:spMkLst>
        </pc:spChg>
        <pc:spChg chg="mod">
          <ac:chgData name="aga izal" userId="36ba99a090819885" providerId="LiveId" clId="{2D51CB66-E4DF-49B6-AA6E-9C0E9E31A95D}" dt="2024-08-08T23:39:04.570" v="136" actId="255"/>
          <ac:spMkLst>
            <pc:docMk/>
            <pc:sldMk cId="3804919505" sldId="259"/>
            <ac:spMk id="179" creationId="{85D3E967-6E96-1D91-5ACA-67A96EA0084A}"/>
          </ac:spMkLst>
        </pc:spChg>
        <pc:spChg chg="mod">
          <ac:chgData name="aga izal" userId="36ba99a090819885" providerId="LiveId" clId="{2D51CB66-E4DF-49B6-AA6E-9C0E9E31A95D}" dt="2024-08-08T23:38:56.299" v="134" actId="255"/>
          <ac:spMkLst>
            <pc:docMk/>
            <pc:sldMk cId="3804919505" sldId="259"/>
            <ac:spMk id="181" creationId="{185DEAE1-665C-FB97-589E-88E18CCEE5A7}"/>
          </ac:spMkLst>
        </pc:spChg>
      </pc:sldChg>
      <pc:sldChg chg="addSp delSp modSp mod">
        <pc:chgData name="aga izal" userId="36ba99a090819885" providerId="LiveId" clId="{2D51CB66-E4DF-49B6-AA6E-9C0E9E31A95D}" dt="2024-08-09T06:04:46.505" v="720" actId="1076"/>
        <pc:sldMkLst>
          <pc:docMk/>
          <pc:sldMk cId="1309360712" sldId="261"/>
        </pc:sldMkLst>
        <pc:spChg chg="mod">
          <ac:chgData name="aga izal" userId="36ba99a090819885" providerId="LiveId" clId="{2D51CB66-E4DF-49B6-AA6E-9C0E9E31A95D}" dt="2024-08-08T23:39:43.617" v="166" actId="20577"/>
          <ac:spMkLst>
            <pc:docMk/>
            <pc:sldMk cId="1309360712" sldId="261"/>
            <ac:spMk id="6" creationId="{04D29AD8-8B69-2F7F-B8BA-E9169E44903D}"/>
          </ac:spMkLst>
        </pc:spChg>
        <pc:spChg chg="add mod">
          <ac:chgData name="aga izal" userId="36ba99a090819885" providerId="LiveId" clId="{2D51CB66-E4DF-49B6-AA6E-9C0E9E31A95D}" dt="2024-08-09T06:04:46.505" v="720" actId="1076"/>
          <ac:spMkLst>
            <pc:docMk/>
            <pc:sldMk cId="1309360712" sldId="261"/>
            <ac:spMk id="7" creationId="{AD252D41-1A74-8920-58BA-5445068C1193}"/>
          </ac:spMkLst>
        </pc:spChg>
        <pc:spChg chg="del mod">
          <ac:chgData name="aga izal" userId="36ba99a090819885" providerId="LiveId" clId="{2D51CB66-E4DF-49B6-AA6E-9C0E9E31A95D}" dt="2024-08-08T23:40:32.797" v="180"/>
          <ac:spMkLst>
            <pc:docMk/>
            <pc:sldMk cId="1309360712" sldId="261"/>
            <ac:spMk id="17" creationId="{87C15C98-05D8-3679-7695-CB2B7D22BF6B}"/>
          </ac:spMkLst>
        </pc:spChg>
        <pc:spChg chg="del mod">
          <ac:chgData name="aga izal" userId="36ba99a090819885" providerId="LiveId" clId="{2D51CB66-E4DF-49B6-AA6E-9C0E9E31A95D}" dt="2024-08-08T23:40:32.797" v="178" actId="478"/>
          <ac:spMkLst>
            <pc:docMk/>
            <pc:sldMk cId="1309360712" sldId="261"/>
            <ac:spMk id="18" creationId="{B19D78FA-27CE-D9DD-E92A-8D1750B96426}"/>
          </ac:spMkLst>
        </pc:spChg>
        <pc:grpChg chg="del">
          <ac:chgData name="aga izal" userId="36ba99a090819885" providerId="LiveId" clId="{2D51CB66-E4DF-49B6-AA6E-9C0E9E31A95D}" dt="2024-08-08T23:40:41.990" v="181" actId="478"/>
          <ac:grpSpMkLst>
            <pc:docMk/>
            <pc:sldMk cId="1309360712" sldId="261"/>
            <ac:grpSpMk id="13" creationId="{DEA73C1C-7F5D-93AA-4661-76F45B578251}"/>
          </ac:grpSpMkLst>
        </pc:grpChg>
        <pc:picChg chg="add mod">
          <ac:chgData name="aga izal" userId="36ba99a090819885" providerId="LiveId" clId="{2D51CB66-E4DF-49B6-AA6E-9C0E9E31A95D}" dt="2024-08-09T06:04:35.130" v="718" actId="1076"/>
          <ac:picMkLst>
            <pc:docMk/>
            <pc:sldMk cId="1309360712" sldId="261"/>
            <ac:picMk id="5" creationId="{54A05094-CE53-DD7D-23E6-CF30E6B0DC3E}"/>
          </ac:picMkLst>
        </pc:picChg>
        <pc:picChg chg="del">
          <ac:chgData name="aga izal" userId="36ba99a090819885" providerId="LiveId" clId="{2D51CB66-E4DF-49B6-AA6E-9C0E9E31A95D}" dt="2024-08-08T23:40:02.296" v="167" actId="478"/>
          <ac:picMkLst>
            <pc:docMk/>
            <pc:sldMk cId="1309360712" sldId="261"/>
            <ac:picMk id="23" creationId="{046D1FD8-BB2F-477E-A62C-D39A6200D5F9}"/>
          </ac:picMkLst>
        </pc:picChg>
        <pc:picChg chg="mod">
          <ac:chgData name="aga izal" userId="36ba99a090819885" providerId="LiveId" clId="{2D51CB66-E4DF-49B6-AA6E-9C0E9E31A95D}" dt="2024-08-09T06:04:39.468" v="719" actId="1076"/>
          <ac:picMkLst>
            <pc:docMk/>
            <pc:sldMk cId="1309360712" sldId="261"/>
            <ac:picMk id="176" creationId="{00000000-0000-0000-0000-000000000000}"/>
          </ac:picMkLst>
        </pc:picChg>
      </pc:sldChg>
      <pc:sldChg chg="addSp delSp modSp mod">
        <pc:chgData name="aga izal" userId="36ba99a090819885" providerId="LiveId" clId="{2D51CB66-E4DF-49B6-AA6E-9C0E9E31A95D}" dt="2024-08-08T23:44:35.520" v="350" actId="14100"/>
        <pc:sldMkLst>
          <pc:docMk/>
          <pc:sldMk cId="1062346984" sldId="262"/>
        </pc:sldMkLst>
        <pc:spChg chg="add mod">
          <ac:chgData name="aga izal" userId="36ba99a090819885" providerId="LiveId" clId="{2D51CB66-E4DF-49B6-AA6E-9C0E9E31A95D}" dt="2024-08-08T23:43:24.934" v="320" actId="14100"/>
          <ac:spMkLst>
            <pc:docMk/>
            <pc:sldMk cId="1062346984" sldId="262"/>
            <ac:spMk id="5" creationId="{3925E9C5-6F04-E7DA-80B8-7CA9DD756EEB}"/>
          </ac:spMkLst>
        </pc:spChg>
        <pc:spChg chg="mod">
          <ac:chgData name="aga izal" userId="36ba99a090819885" providerId="LiveId" clId="{2D51CB66-E4DF-49B6-AA6E-9C0E9E31A95D}" dt="2024-08-08T23:42:31.765" v="256" actId="20577"/>
          <ac:spMkLst>
            <pc:docMk/>
            <pc:sldMk cId="1062346984" sldId="262"/>
            <ac:spMk id="18" creationId="{8437932B-0FBC-F537-4F7B-93D889D96F8E}"/>
          </ac:spMkLst>
        </pc:spChg>
        <pc:spChg chg="mod">
          <ac:chgData name="aga izal" userId="36ba99a090819885" providerId="LiveId" clId="{2D51CB66-E4DF-49B6-AA6E-9C0E9E31A95D}" dt="2024-08-08T23:42:44.082" v="311" actId="20577"/>
          <ac:spMkLst>
            <pc:docMk/>
            <pc:sldMk cId="1062346984" sldId="262"/>
            <ac:spMk id="24" creationId="{0A30973C-3494-B0AC-3453-88BE5AF167A0}"/>
          </ac:spMkLst>
        </pc:spChg>
        <pc:spChg chg="mod">
          <ac:chgData name="aga izal" userId="36ba99a090819885" providerId="LiveId" clId="{2D51CB66-E4DF-49B6-AA6E-9C0E9E31A95D}" dt="2024-08-08T23:44:35.520" v="350" actId="14100"/>
          <ac:spMkLst>
            <pc:docMk/>
            <pc:sldMk cId="1062346984" sldId="262"/>
            <ac:spMk id="178" creationId="{00000000-0000-0000-0000-000000000000}"/>
          </ac:spMkLst>
        </pc:spChg>
        <pc:graphicFrameChg chg="del modGraphic">
          <ac:chgData name="aga izal" userId="36ba99a090819885" providerId="LiveId" clId="{2D51CB66-E4DF-49B6-AA6E-9C0E9E31A95D}" dt="2024-08-08T23:42:07.060" v="191" actId="478"/>
          <ac:graphicFrameMkLst>
            <pc:docMk/>
            <pc:sldMk cId="1062346984" sldId="262"/>
            <ac:graphicFrameMk id="2" creationId="{2A58EF97-0EFE-4C90-9B2B-4CCE03E22A67}"/>
          </ac:graphicFrameMkLst>
        </pc:graphicFrameChg>
        <pc:graphicFrameChg chg="del">
          <ac:chgData name="aga izal" userId="36ba99a090819885" providerId="LiveId" clId="{2D51CB66-E4DF-49B6-AA6E-9C0E9E31A95D}" dt="2024-08-08T23:42:11.170" v="192" actId="478"/>
          <ac:graphicFrameMkLst>
            <pc:docMk/>
            <pc:sldMk cId="1062346984" sldId="262"/>
            <ac:graphicFrameMk id="3" creationId="{788B767C-5291-47AA-BBA3-25D6DFD985CC}"/>
          </ac:graphicFrameMkLst>
        </pc:graphicFrameChg>
        <pc:graphicFrameChg chg="add mod">
          <ac:chgData name="aga izal" userId="36ba99a090819885" providerId="LiveId" clId="{2D51CB66-E4DF-49B6-AA6E-9C0E9E31A95D}" dt="2024-08-08T23:43:24.934" v="320" actId="14100"/>
          <ac:graphicFrameMkLst>
            <pc:docMk/>
            <pc:sldMk cId="1062346984" sldId="262"/>
            <ac:graphicFrameMk id="4" creationId="{CB5A6814-B798-8BEB-6CD4-AA49C78B7D6F}"/>
          </ac:graphicFrameMkLst>
        </pc:graphicFrameChg>
        <pc:graphicFrameChg chg="add mod modGraphic">
          <ac:chgData name="aga izal" userId="36ba99a090819885" providerId="LiveId" clId="{2D51CB66-E4DF-49B6-AA6E-9C0E9E31A95D}" dt="2024-08-08T23:43:57.478" v="330" actId="14100"/>
          <ac:graphicFrameMkLst>
            <pc:docMk/>
            <pc:sldMk cId="1062346984" sldId="262"/>
            <ac:graphicFrameMk id="7" creationId="{E4C982CB-ED1E-FE6D-0570-C04ED5E36826}"/>
          </ac:graphicFrameMkLst>
        </pc:graphicFrameChg>
        <pc:picChg chg="mod">
          <ac:chgData name="aga izal" userId="36ba99a090819885" providerId="LiveId" clId="{2D51CB66-E4DF-49B6-AA6E-9C0E9E31A95D}" dt="2024-08-08T23:42:45.150" v="312" actId="1076"/>
          <ac:picMkLst>
            <pc:docMk/>
            <pc:sldMk cId="1062346984" sldId="262"/>
            <ac:picMk id="6" creationId="{E5E62D21-ACBD-964F-CBD6-10B5E377702F}"/>
          </ac:picMkLst>
        </pc:picChg>
      </pc:sldChg>
      <pc:sldChg chg="del">
        <pc:chgData name="aga izal" userId="36ba99a090819885" providerId="LiveId" clId="{2D51CB66-E4DF-49B6-AA6E-9C0E9E31A95D}" dt="2024-08-08T23:45:05.298" v="351" actId="47"/>
        <pc:sldMkLst>
          <pc:docMk/>
          <pc:sldMk cId="991397494" sldId="263"/>
        </pc:sldMkLst>
      </pc:sldChg>
      <pc:sldChg chg="addSp delSp modSp mod">
        <pc:chgData name="aga izal" userId="36ba99a090819885" providerId="LiveId" clId="{2D51CB66-E4DF-49B6-AA6E-9C0E9E31A95D}" dt="2024-08-09T05:51:34.942" v="600" actId="20577"/>
        <pc:sldMkLst>
          <pc:docMk/>
          <pc:sldMk cId="1701442274" sldId="264"/>
        </pc:sldMkLst>
        <pc:spChg chg="add mod">
          <ac:chgData name="aga izal" userId="36ba99a090819885" providerId="LiveId" clId="{2D51CB66-E4DF-49B6-AA6E-9C0E9E31A95D}" dt="2024-08-09T05:51:34.942" v="600" actId="20577"/>
          <ac:spMkLst>
            <pc:docMk/>
            <pc:sldMk cId="1701442274" sldId="264"/>
            <ac:spMk id="2" creationId="{5CD47B8C-CFA4-424D-AAF0-B6C815733EC6}"/>
          </ac:spMkLst>
        </pc:spChg>
        <pc:spChg chg="add del mod">
          <ac:chgData name="aga izal" userId="36ba99a090819885" providerId="LiveId" clId="{2D51CB66-E4DF-49B6-AA6E-9C0E9E31A95D}" dt="2024-08-08T23:46:48.660" v="375" actId="21"/>
          <ac:spMkLst>
            <pc:docMk/>
            <pc:sldMk cId="1701442274" sldId="264"/>
            <ac:spMk id="10" creationId="{F0E32B16-E732-8901-C3E9-9AB1CA54FBC6}"/>
          </ac:spMkLst>
        </pc:spChg>
        <pc:spChg chg="mod">
          <ac:chgData name="aga izal" userId="36ba99a090819885" providerId="LiveId" clId="{2D51CB66-E4DF-49B6-AA6E-9C0E9E31A95D}" dt="2024-08-08T23:57:32.406" v="551" actId="113"/>
          <ac:spMkLst>
            <pc:docMk/>
            <pc:sldMk cId="1701442274" sldId="264"/>
            <ac:spMk id="18" creationId="{8437932B-0FBC-F537-4F7B-93D889D96F8E}"/>
          </ac:spMkLst>
        </pc:spChg>
        <pc:spChg chg="del">
          <ac:chgData name="aga izal" userId="36ba99a090819885" providerId="LiveId" clId="{2D51CB66-E4DF-49B6-AA6E-9C0E9E31A95D}" dt="2024-08-08T23:45:34.270" v="363" actId="478"/>
          <ac:spMkLst>
            <pc:docMk/>
            <pc:sldMk cId="1701442274" sldId="264"/>
            <ac:spMk id="28" creationId="{B351B7F8-9CF8-AEA5-C168-2B60AC9C2197}"/>
          </ac:spMkLst>
        </pc:spChg>
        <pc:spChg chg="del mod">
          <ac:chgData name="aga izal" userId="36ba99a090819885" providerId="LiveId" clId="{2D51CB66-E4DF-49B6-AA6E-9C0E9E31A95D}" dt="2024-08-08T23:45:30.113" v="360" actId="478"/>
          <ac:spMkLst>
            <pc:docMk/>
            <pc:sldMk cId="1701442274" sldId="264"/>
            <ac:spMk id="162" creationId="{7B839601-42F2-2AF8-DBFB-55BC81D0DA3A}"/>
          </ac:spMkLst>
        </pc:spChg>
        <pc:grpChg chg="del">
          <ac:chgData name="aga izal" userId="36ba99a090819885" providerId="LiveId" clId="{2D51CB66-E4DF-49B6-AA6E-9C0E9E31A95D}" dt="2024-08-08T23:45:27.619" v="359" actId="478"/>
          <ac:grpSpMkLst>
            <pc:docMk/>
            <pc:sldMk cId="1701442274" sldId="264"/>
            <ac:grpSpMk id="6" creationId="{A0ADDEB3-CD38-C59E-C3B8-40C5D4D304F1}"/>
          </ac:grpSpMkLst>
        </pc:grpChg>
        <pc:grpChg chg="del">
          <ac:chgData name="aga izal" userId="36ba99a090819885" providerId="LiveId" clId="{2D51CB66-E4DF-49B6-AA6E-9C0E9E31A95D}" dt="2024-08-08T23:45:16.255" v="352" actId="478"/>
          <ac:grpSpMkLst>
            <pc:docMk/>
            <pc:sldMk cId="1701442274" sldId="264"/>
            <ac:grpSpMk id="14" creationId="{82C50265-465F-3D9C-C6DE-22D39BDEEF19}"/>
          </ac:grpSpMkLst>
        </pc:grpChg>
        <pc:grpChg chg="del">
          <ac:chgData name="aga izal" userId="36ba99a090819885" providerId="LiveId" clId="{2D51CB66-E4DF-49B6-AA6E-9C0E9E31A95D}" dt="2024-08-08T23:45:32.313" v="362" actId="478"/>
          <ac:grpSpMkLst>
            <pc:docMk/>
            <pc:sldMk cId="1701442274" sldId="264"/>
            <ac:grpSpMk id="17" creationId="{B98D1FC2-0E0A-159E-B732-773C58BB6FE3}"/>
          </ac:grpSpMkLst>
        </pc:grpChg>
        <pc:graphicFrameChg chg="del">
          <ac:chgData name="aga izal" userId="36ba99a090819885" providerId="LiveId" clId="{2D51CB66-E4DF-49B6-AA6E-9C0E9E31A95D}" dt="2024-08-08T23:45:17.305" v="353" actId="478"/>
          <ac:graphicFrameMkLst>
            <pc:docMk/>
            <pc:sldMk cId="1701442274" sldId="264"/>
            <ac:graphicFrameMk id="2" creationId="{5D95C4D2-0A99-40C0-834B-32974C5E7E1A}"/>
          </ac:graphicFrameMkLst>
        </pc:graphicFrameChg>
        <pc:graphicFrameChg chg="add mod modGraphic">
          <ac:chgData name="aga izal" userId="36ba99a090819885" providerId="LiveId" clId="{2D51CB66-E4DF-49B6-AA6E-9C0E9E31A95D}" dt="2024-08-08T23:46:17.042" v="368" actId="14100"/>
          <ac:graphicFrameMkLst>
            <pc:docMk/>
            <pc:sldMk cId="1701442274" sldId="264"/>
            <ac:graphicFrameMk id="3" creationId="{CFE3E630-7A46-42E2-3A4F-C808401305E2}"/>
          </ac:graphicFrameMkLst>
        </pc:graphicFrameChg>
        <pc:graphicFrameChg chg="del">
          <ac:chgData name="aga izal" userId="36ba99a090819885" providerId="LiveId" clId="{2D51CB66-E4DF-49B6-AA6E-9C0E9E31A95D}" dt="2024-08-08T23:45:36.153" v="364" actId="478"/>
          <ac:graphicFrameMkLst>
            <pc:docMk/>
            <pc:sldMk cId="1701442274" sldId="264"/>
            <ac:graphicFrameMk id="9" creationId="{D3D72737-487E-4A40-804E-2B2172AE46DD}"/>
          </ac:graphicFrameMkLst>
        </pc:graphicFrameChg>
        <pc:graphicFrameChg chg="del">
          <ac:chgData name="aga izal" userId="36ba99a090819885" providerId="LiveId" clId="{2D51CB66-E4DF-49B6-AA6E-9C0E9E31A95D}" dt="2024-08-08T23:45:25.059" v="357" actId="478"/>
          <ac:graphicFrameMkLst>
            <pc:docMk/>
            <pc:sldMk cId="1701442274" sldId="264"/>
            <ac:graphicFrameMk id="11" creationId="{9A91AF90-15EF-4408-B16A-801FA0C7F3CC}"/>
          </ac:graphicFrameMkLst>
        </pc:graphicFrameChg>
        <pc:graphicFrameChg chg="add mod">
          <ac:chgData name="aga izal" userId="36ba99a090819885" providerId="LiveId" clId="{2D51CB66-E4DF-49B6-AA6E-9C0E9E31A95D}" dt="2024-08-08T23:46:33.837" v="372"/>
          <ac:graphicFrameMkLst>
            <pc:docMk/>
            <pc:sldMk cId="1701442274" sldId="264"/>
            <ac:graphicFrameMk id="12" creationId="{5914AA67-FC8F-595A-6961-EE8415AE1C17}"/>
          </ac:graphicFrameMkLst>
        </pc:graphicFrameChg>
        <pc:graphicFrameChg chg="add mod">
          <ac:chgData name="aga izal" userId="36ba99a090819885" providerId="LiveId" clId="{2D51CB66-E4DF-49B6-AA6E-9C0E9E31A95D}" dt="2024-08-08T23:46:43.212" v="374"/>
          <ac:graphicFrameMkLst>
            <pc:docMk/>
            <pc:sldMk cId="1701442274" sldId="264"/>
            <ac:graphicFrameMk id="13" creationId="{AFCAFF65-8D14-2A54-7AB5-64CB9D1041F5}"/>
          </ac:graphicFrameMkLst>
        </pc:graphicFrameChg>
        <pc:graphicFrameChg chg="add mod modGraphic">
          <ac:chgData name="aga izal" userId="36ba99a090819885" providerId="LiveId" clId="{2D51CB66-E4DF-49B6-AA6E-9C0E9E31A95D}" dt="2024-08-09T05:51:13.692" v="594" actId="20577"/>
          <ac:graphicFrameMkLst>
            <pc:docMk/>
            <pc:sldMk cId="1701442274" sldId="264"/>
            <ac:graphicFrameMk id="21" creationId="{CAB50DD4-A202-EC15-4849-51F202461202}"/>
          </ac:graphicFrameMkLst>
        </pc:graphicFrameChg>
        <pc:picChg chg="del">
          <ac:chgData name="aga izal" userId="36ba99a090819885" providerId="LiveId" clId="{2D51CB66-E4DF-49B6-AA6E-9C0E9E31A95D}" dt="2024-08-08T23:45:31.251" v="361" actId="478"/>
          <ac:picMkLst>
            <pc:docMk/>
            <pc:sldMk cId="1701442274" sldId="264"/>
            <ac:picMk id="4" creationId="{E86E876F-D4DD-7036-5B6C-F53EE21FB35E}"/>
          </ac:picMkLst>
        </pc:picChg>
        <pc:picChg chg="del">
          <ac:chgData name="aga izal" userId="36ba99a090819885" providerId="LiveId" clId="{2D51CB66-E4DF-49B6-AA6E-9C0E9E31A95D}" dt="2024-08-08T23:45:26.555" v="358" actId="478"/>
          <ac:picMkLst>
            <pc:docMk/>
            <pc:sldMk cId="1701442274" sldId="264"/>
            <ac:picMk id="5" creationId="{EBB30E53-5AE5-2C04-47B7-F06B5E06791E}"/>
          </ac:picMkLst>
        </pc:picChg>
        <pc:picChg chg="del">
          <ac:chgData name="aga izal" userId="36ba99a090819885" providerId="LiveId" clId="{2D51CB66-E4DF-49B6-AA6E-9C0E9E31A95D}" dt="2024-08-08T23:45:37.225" v="365" actId="478"/>
          <ac:picMkLst>
            <pc:docMk/>
            <pc:sldMk cId="1701442274" sldId="264"/>
            <ac:picMk id="25" creationId="{9E2B98AA-09B5-95DB-55F5-DA11C6EA7AEC}"/>
          </ac:picMkLst>
        </pc:picChg>
        <pc:picChg chg="add del">
          <ac:chgData name="aga izal" userId="36ba99a090819885" providerId="LiveId" clId="{2D51CB66-E4DF-49B6-AA6E-9C0E9E31A95D}" dt="2024-08-08T23:45:21.716" v="356" actId="478"/>
          <ac:picMkLst>
            <pc:docMk/>
            <pc:sldMk cId="1701442274" sldId="264"/>
            <ac:picMk id="176" creationId="{00000000-0000-0000-0000-000000000000}"/>
          </ac:picMkLst>
        </pc:picChg>
      </pc:sldChg>
      <pc:sldChg chg="addSp delSp modSp mod">
        <pc:chgData name="aga izal" userId="36ba99a090819885" providerId="LiveId" clId="{2D51CB66-E4DF-49B6-AA6E-9C0E9E31A95D}" dt="2024-08-08T23:50:01.849" v="405" actId="2710"/>
        <pc:sldMkLst>
          <pc:docMk/>
          <pc:sldMk cId="1072648602" sldId="265"/>
        </pc:sldMkLst>
        <pc:spChg chg="add del mod">
          <ac:chgData name="aga izal" userId="36ba99a090819885" providerId="LiveId" clId="{2D51CB66-E4DF-49B6-AA6E-9C0E9E31A95D}" dt="2024-08-08T23:50:01.849" v="405" actId="2710"/>
          <ac:spMkLst>
            <pc:docMk/>
            <pc:sldMk cId="1072648602" sldId="265"/>
            <ac:spMk id="5" creationId="{26692210-222F-4422-0734-8D2498A4D3AC}"/>
          </ac:spMkLst>
        </pc:spChg>
        <pc:spChg chg="add del">
          <ac:chgData name="aga izal" userId="36ba99a090819885" providerId="LiveId" clId="{2D51CB66-E4DF-49B6-AA6E-9C0E9E31A95D}" dt="2024-08-08T23:48:30.607" v="384" actId="22"/>
          <ac:spMkLst>
            <pc:docMk/>
            <pc:sldMk cId="1072648602" sldId="265"/>
            <ac:spMk id="7" creationId="{1D1BF49A-06E5-FC78-29FE-CA3CF154C528}"/>
          </ac:spMkLst>
        </pc:spChg>
        <pc:spChg chg="del mod">
          <ac:chgData name="aga izal" userId="36ba99a090819885" providerId="LiveId" clId="{2D51CB66-E4DF-49B6-AA6E-9C0E9E31A95D}" dt="2024-08-08T23:49:51.936" v="403"/>
          <ac:spMkLst>
            <pc:docMk/>
            <pc:sldMk cId="1072648602" sldId="265"/>
            <ac:spMk id="22" creationId="{71C78CFB-2E2B-7708-6228-251537DA5FF9}"/>
          </ac:spMkLst>
        </pc:spChg>
        <pc:grpChg chg="mod">
          <ac:chgData name="aga izal" userId="36ba99a090819885" providerId="LiveId" clId="{2D51CB66-E4DF-49B6-AA6E-9C0E9E31A95D}" dt="2024-08-08T23:49:54.547" v="404" actId="14100"/>
          <ac:grpSpMkLst>
            <pc:docMk/>
            <pc:sldMk cId="1072648602" sldId="265"/>
            <ac:grpSpMk id="2" creationId="{CF655B50-0AF2-FC93-C336-4BBDD415B988}"/>
          </ac:grpSpMkLst>
        </pc:grpChg>
        <pc:grpChg chg="del">
          <ac:chgData name="aga izal" userId="36ba99a090819885" providerId="LiveId" clId="{2D51CB66-E4DF-49B6-AA6E-9C0E9E31A95D}" dt="2024-08-08T23:49:51.936" v="401" actId="478"/>
          <ac:grpSpMkLst>
            <pc:docMk/>
            <pc:sldMk cId="1072648602" sldId="265"/>
            <ac:grpSpMk id="19" creationId="{5F820ED2-D9C4-55AD-75ED-BBF5AD7DE7F8}"/>
          </ac:grpSpMkLst>
        </pc:grpChg>
      </pc:sldChg>
      <pc:sldChg chg="modSp mod">
        <pc:chgData name="aga izal" userId="36ba99a090819885" providerId="LiveId" clId="{2D51CB66-E4DF-49B6-AA6E-9C0E9E31A95D}" dt="2024-08-08T23:51:41.824" v="493" actId="14100"/>
        <pc:sldMkLst>
          <pc:docMk/>
          <pc:sldMk cId="3262685218" sldId="266"/>
        </pc:sldMkLst>
        <pc:spChg chg="mod">
          <ac:chgData name="aga izal" userId="36ba99a090819885" providerId="LiveId" clId="{2D51CB66-E4DF-49B6-AA6E-9C0E9E31A95D}" dt="2024-08-08T23:51:41.824" v="493" actId="14100"/>
          <ac:spMkLst>
            <pc:docMk/>
            <pc:sldMk cId="3262685218" sldId="266"/>
            <ac:spMk id="5" creationId="{26692210-222F-4422-0734-8D2498A4D3AC}"/>
          </ac:spMkLst>
        </pc:spChg>
      </pc:sldChg>
      <pc:sldChg chg="del">
        <pc:chgData name="aga izal" userId="36ba99a090819885" providerId="LiveId" clId="{2D51CB66-E4DF-49B6-AA6E-9C0E9E31A95D}" dt="2024-08-08T23:41:23.577" v="189" actId="47"/>
        <pc:sldMkLst>
          <pc:docMk/>
          <pc:sldMk cId="653571499" sldId="267"/>
        </pc:sldMkLst>
      </pc:sldChg>
      <pc:sldChg chg="addSp delSp modSp mod">
        <pc:chgData name="aga izal" userId="36ba99a090819885" providerId="LiveId" clId="{2D51CB66-E4DF-49B6-AA6E-9C0E9E31A95D}" dt="2024-08-09T05:55:29.341" v="617" actId="123"/>
        <pc:sldMkLst>
          <pc:docMk/>
          <pc:sldMk cId="2667289272" sldId="268"/>
        </pc:sldMkLst>
        <pc:spChg chg="add mod">
          <ac:chgData name="aga izal" userId="36ba99a090819885" providerId="LiveId" clId="{2D51CB66-E4DF-49B6-AA6E-9C0E9E31A95D}" dt="2024-08-09T05:55:13.647" v="615" actId="14100"/>
          <ac:spMkLst>
            <pc:docMk/>
            <pc:sldMk cId="2667289272" sldId="268"/>
            <ac:spMk id="7" creationId="{DC6034FD-2164-E612-D9DA-139252319EC9}"/>
          </ac:spMkLst>
        </pc:spChg>
        <pc:spChg chg="mod">
          <ac:chgData name="aga izal" userId="36ba99a090819885" providerId="LiveId" clId="{2D51CB66-E4DF-49B6-AA6E-9C0E9E31A95D}" dt="2024-08-09T03:06:21.299" v="562"/>
          <ac:spMkLst>
            <pc:docMk/>
            <pc:sldMk cId="2667289272" sldId="268"/>
            <ac:spMk id="10" creationId="{30925762-71A9-6C99-AAD7-152F75002318}"/>
          </ac:spMkLst>
        </pc:spChg>
        <pc:spChg chg="mod">
          <ac:chgData name="aga izal" userId="36ba99a090819885" providerId="LiveId" clId="{2D51CB66-E4DF-49B6-AA6E-9C0E9E31A95D}" dt="2024-08-09T03:06:21.299" v="562"/>
          <ac:spMkLst>
            <pc:docMk/>
            <pc:sldMk cId="2667289272" sldId="268"/>
            <ac:spMk id="11" creationId="{46ED7580-FD40-E3ED-B7B5-53E44A5BF757}"/>
          </ac:spMkLst>
        </pc:spChg>
        <pc:spChg chg="add mod">
          <ac:chgData name="aga izal" userId="36ba99a090819885" providerId="LiveId" clId="{2D51CB66-E4DF-49B6-AA6E-9C0E9E31A95D}" dt="2024-08-09T05:55:29.341" v="617" actId="123"/>
          <ac:spMkLst>
            <pc:docMk/>
            <pc:sldMk cId="2667289272" sldId="268"/>
            <ac:spMk id="15" creationId="{1B6836B1-4110-8182-D689-8AA1546B9E93}"/>
          </ac:spMkLst>
        </pc:spChg>
        <pc:grpChg chg="add del mod">
          <ac:chgData name="aga izal" userId="36ba99a090819885" providerId="LiveId" clId="{2D51CB66-E4DF-49B6-AA6E-9C0E9E31A95D}" dt="2024-08-09T03:06:26.586" v="564" actId="478"/>
          <ac:grpSpMkLst>
            <pc:docMk/>
            <pc:sldMk cId="2667289272" sldId="268"/>
            <ac:grpSpMk id="9" creationId="{9B688A7E-E5B9-184D-D7FD-8C27F0E201AB}"/>
          </ac:grpSpMkLst>
        </pc:grpChg>
      </pc:sldChg>
      <pc:sldChg chg="addSp delSp modSp mod">
        <pc:chgData name="aga izal" userId="36ba99a090819885" providerId="LiveId" clId="{2D51CB66-E4DF-49B6-AA6E-9C0E9E31A95D}" dt="2024-08-09T06:03:09.408" v="717" actId="1076"/>
        <pc:sldMkLst>
          <pc:docMk/>
          <pc:sldMk cId="136319765" sldId="269"/>
        </pc:sldMkLst>
        <pc:spChg chg="mod">
          <ac:chgData name="aga izal" userId="36ba99a090819885" providerId="LiveId" clId="{2D51CB66-E4DF-49B6-AA6E-9C0E9E31A95D}" dt="2024-08-09T06:00:47.096" v="638" actId="13822"/>
          <ac:spMkLst>
            <pc:docMk/>
            <pc:sldMk cId="136319765" sldId="269"/>
            <ac:spMk id="16" creationId="{EEB6901C-93A3-4886-22C5-313DD1467F40}"/>
          </ac:spMkLst>
        </pc:spChg>
        <pc:spChg chg="mod">
          <ac:chgData name="aga izal" userId="36ba99a090819885" providerId="LiveId" clId="{2D51CB66-E4DF-49B6-AA6E-9C0E9E31A95D}" dt="2024-08-09T06:00:47.096" v="638" actId="13822"/>
          <ac:spMkLst>
            <pc:docMk/>
            <pc:sldMk cId="136319765" sldId="269"/>
            <ac:spMk id="17" creationId="{5EE03830-6778-FE54-894C-467819D4845A}"/>
          </ac:spMkLst>
        </pc:spChg>
        <pc:spChg chg="add del mod">
          <ac:chgData name="aga izal" userId="36ba99a090819885" providerId="LiveId" clId="{2D51CB66-E4DF-49B6-AA6E-9C0E9E31A95D}" dt="2024-08-09T05:59:28.625" v="625" actId="478"/>
          <ac:spMkLst>
            <pc:docMk/>
            <pc:sldMk cId="136319765" sldId="269"/>
            <ac:spMk id="19" creationId="{C5F98714-BAFE-A95E-029B-89F80C0346B3}"/>
          </ac:spMkLst>
        </pc:spChg>
        <pc:spChg chg="del mod">
          <ac:chgData name="aga izal" userId="36ba99a090819885" providerId="LiveId" clId="{2D51CB66-E4DF-49B6-AA6E-9C0E9E31A95D}" dt="2024-08-09T05:58:03.843" v="618" actId="478"/>
          <ac:spMkLst>
            <pc:docMk/>
            <pc:sldMk cId="136319765" sldId="269"/>
            <ac:spMk id="20" creationId="{3F2414A2-3C9D-8BF0-30B7-6DEF437E4189}"/>
          </ac:spMkLst>
        </pc:spChg>
        <pc:spChg chg="add mod">
          <ac:chgData name="aga izal" userId="36ba99a090819885" providerId="LiveId" clId="{2D51CB66-E4DF-49B6-AA6E-9C0E9E31A95D}" dt="2024-08-09T06:00:41.490" v="637" actId="1076"/>
          <ac:spMkLst>
            <pc:docMk/>
            <pc:sldMk cId="136319765" sldId="269"/>
            <ac:spMk id="25" creationId="{854673BD-3D5A-59A4-56BD-7ABF1BD4F156}"/>
          </ac:spMkLst>
        </pc:spChg>
        <pc:spChg chg="add mod">
          <ac:chgData name="aga izal" userId="36ba99a090819885" providerId="LiveId" clId="{2D51CB66-E4DF-49B6-AA6E-9C0E9E31A95D}" dt="2024-08-09T06:03:09.408" v="717" actId="1076"/>
          <ac:spMkLst>
            <pc:docMk/>
            <pc:sldMk cId="136319765" sldId="269"/>
            <ac:spMk id="26" creationId="{73F63A37-4156-E6CE-8A8A-AFE9F36D5B34}"/>
          </ac:spMkLst>
        </pc:spChg>
        <pc:grpChg chg="del mod">
          <ac:chgData name="aga izal" userId="36ba99a090819885" providerId="LiveId" clId="{2D51CB66-E4DF-49B6-AA6E-9C0E9E31A95D}" dt="2024-08-09T05:59:18.456" v="623" actId="478"/>
          <ac:grpSpMkLst>
            <pc:docMk/>
            <pc:sldMk cId="136319765" sldId="269"/>
            <ac:grpSpMk id="21" creationId="{EB93C11D-CBED-ABBD-FD85-CC22E4E3350B}"/>
          </ac:grpSpMkLst>
        </pc:grpChg>
        <pc:graphicFrameChg chg="del modGraphic">
          <ac:chgData name="aga izal" userId="36ba99a090819885" providerId="LiveId" clId="{2D51CB66-E4DF-49B6-AA6E-9C0E9E31A95D}" dt="2024-08-09T05:58:08.359" v="620" actId="478"/>
          <ac:graphicFrameMkLst>
            <pc:docMk/>
            <pc:sldMk cId="136319765" sldId="269"/>
            <ac:graphicFrameMk id="24" creationId="{25A0124A-DE4D-7D4C-5FE1-5D7060C318D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US" dirty="0"/>
              <a:t>UNIVERSITAS PENDIDIKAN INDONESIA</a:t>
            </a:r>
            <a:endParaRPr dirty="0"/>
          </a:p>
        </p:txBody>
      </p:sp>
      <p:sp>
        <p:nvSpPr>
          <p:cNvPr id="173" name="YOUR TITLE…"/>
          <p:cNvSpPr txBox="1">
            <a:spLocks noGrp="1"/>
          </p:cNvSpPr>
          <p:nvPr>
            <p:ph type="ctrTitle"/>
          </p:nvPr>
        </p:nvSpPr>
        <p:spPr>
          <a:xfrm>
            <a:off x="340358" y="3224106"/>
            <a:ext cx="15623826" cy="3305388"/>
          </a:xfrm>
          <a:prstGeom prst="rect">
            <a:avLst/>
          </a:prstGeom>
        </p:spPr>
        <p:txBody>
          <a:bodyPr>
            <a:noAutofit/>
          </a:bodyPr>
          <a:lstStyle/>
          <a:p>
            <a:pPr algn="ctr">
              <a:lnSpc>
                <a:spcPct val="150000"/>
              </a:lnSpc>
              <a:spcAft>
                <a:spcPts val="800"/>
              </a:spcAft>
            </a:pPr>
            <a:r>
              <a:rPr lang="en-ID" sz="4400" b="1" i="1" kern="100" dirty="0">
                <a:effectLst/>
                <a:latin typeface="Times New Roman" panose="02020603050405020304" pitchFamily="18" charset="0"/>
                <a:ea typeface="Calibri" panose="020F0502020204030204" pitchFamily="34" charset="0"/>
                <a:cs typeface="Times New Roman" panose="02020603050405020304" pitchFamily="18" charset="0"/>
              </a:rPr>
              <a:t>THE EFFECT OF DEPTH JUMP AND KNEE TUCK JUMP TRAINING ON IMPROVING FOOTBALL LONGPASS KICK ABILITY</a:t>
            </a:r>
            <a:br>
              <a:rPr lang="en-ID" sz="1800" kern="100" dirty="0">
                <a:effectLst/>
                <a:latin typeface="Calibri" panose="020F0502020204030204" pitchFamily="34" charset="0"/>
                <a:ea typeface="Calibri" panose="020F0502020204030204" pitchFamily="34" charset="0"/>
                <a:cs typeface="Times New Roman" panose="02020603050405020304" pitchFamily="18" charset="0"/>
              </a:rPr>
            </a:br>
            <a:br>
              <a:rPr lang="en-ID" sz="1800" kern="100" dirty="0">
                <a:effectLst/>
                <a:latin typeface="Calibri" panose="020F0502020204030204" pitchFamily="34" charset="0"/>
                <a:ea typeface="Calibri" panose="020F0502020204030204" pitchFamily="34" charset="0"/>
                <a:cs typeface="Tunga" panose="020B0502040204020203" pitchFamily="34" charset="0"/>
              </a:rPr>
            </a:br>
            <a:r>
              <a:rPr lang="en-US" sz="1800" b="1" kern="0" dirty="0">
                <a:effectLst/>
                <a:latin typeface="Times New Roman" panose="02020603050405020304" pitchFamily="18" charset="0"/>
                <a:ea typeface="Calibri" panose="020F0502020204030204" pitchFamily="34" charset="0"/>
                <a:cs typeface="Tunga" panose="020B0502040204020203" pitchFamily="34" charset="0"/>
              </a:rPr>
              <a:t> </a:t>
            </a:r>
            <a:endParaRPr lang="en-ID" sz="1800" kern="100" dirty="0">
              <a:effectLst/>
              <a:latin typeface="Calibri" panose="020F0502020204030204" pitchFamily="34" charset="0"/>
              <a:ea typeface="Calibri" panose="020F0502020204030204" pitchFamily="34" charset="0"/>
              <a:cs typeface="Tunga" panose="020B0502040204020203" pitchFamily="34" charset="0"/>
            </a:endParaRPr>
          </a:p>
        </p:txBody>
      </p:sp>
      <p:sp>
        <p:nvSpPr>
          <p:cNvPr id="174" name="YOUR NAME"/>
          <p:cNvSpPr txBox="1">
            <a:spLocks noGrp="1"/>
          </p:cNvSpPr>
          <p:nvPr>
            <p:ph type="subTitle" sz="quarter" idx="1"/>
          </p:nvPr>
        </p:nvSpPr>
        <p:spPr>
          <a:xfrm>
            <a:off x="598775" y="7287979"/>
            <a:ext cx="15623824" cy="1354667"/>
          </a:xfrm>
          <a:prstGeom prst="rect">
            <a:avLst/>
          </a:prstGeom>
        </p:spPr>
        <p:txBody>
          <a:bodyPr/>
          <a:lstStyle>
            <a:lvl1pPr>
              <a:defRPr b="0"/>
            </a:lvl1pPr>
          </a:lstStyle>
          <a:p>
            <a:r>
              <a:rPr lang="en-US" b="1" dirty="0"/>
              <a:t>SALMAN AL ROSYAD</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19878"/>
            <a:ext cx="17348200" cy="9753600"/>
          </a:xfrm>
          <a:prstGeom prst="rect">
            <a:avLst/>
          </a:prstGeom>
          <a:ln w="3175">
            <a:miter lim="400000"/>
          </a:ln>
        </p:spPr>
      </p:pic>
      <p:sp>
        <p:nvSpPr>
          <p:cNvPr id="178" name="POWER POINT…"/>
          <p:cNvSpPr txBox="1"/>
          <p:nvPr/>
        </p:nvSpPr>
        <p:spPr>
          <a:xfrm>
            <a:off x="376746" y="2019175"/>
            <a:ext cx="7713705" cy="40836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sz="4400" dirty="0">
                <a:solidFill>
                  <a:schemeClr val="tx1"/>
                </a:solidFill>
                <a:latin typeface="Times New Roman" panose="02020603050405020304" pitchFamily="18" charset="0"/>
                <a:cs typeface="Times New Roman" panose="02020603050405020304" pitchFamily="18" charset="0"/>
              </a:rPr>
              <a:t>RESEARCH DISCUSSION</a:t>
            </a:r>
            <a:endParaRPr sz="4400" dirty="0">
              <a:solidFill>
                <a:schemeClr val="tx1"/>
              </a:solidFill>
              <a:latin typeface="Times New Roman" panose="02020603050405020304" pitchFamily="18" charset="0"/>
              <a:cs typeface="Times New Roman" panose="02020603050405020304" pitchFamily="18" charset="0"/>
            </a:endParaRPr>
          </a:p>
        </p:txBody>
      </p:sp>
      <p:grpSp>
        <p:nvGrpSpPr>
          <p:cNvPr id="2" name="Group 2">
            <a:extLst>
              <a:ext uri="{FF2B5EF4-FFF2-40B4-BE49-F238E27FC236}">
                <a16:creationId xmlns:a16="http://schemas.microsoft.com/office/drawing/2014/main" id="{CF655B50-0AF2-FC93-C336-4BBDD415B988}"/>
              </a:ext>
            </a:extLst>
          </p:cNvPr>
          <p:cNvGrpSpPr/>
          <p:nvPr/>
        </p:nvGrpSpPr>
        <p:grpSpPr>
          <a:xfrm>
            <a:off x="985650" y="2855791"/>
            <a:ext cx="15376899" cy="4878634"/>
            <a:chOff x="0" y="0"/>
            <a:chExt cx="3120968" cy="430899"/>
          </a:xfrm>
        </p:grpSpPr>
        <p:sp>
          <p:nvSpPr>
            <p:cNvPr id="3" name="Freeform 3">
              <a:extLst>
                <a:ext uri="{FF2B5EF4-FFF2-40B4-BE49-F238E27FC236}">
                  <a16:creationId xmlns:a16="http://schemas.microsoft.com/office/drawing/2014/main" id="{B7D94229-5BCE-DEAE-5E74-4FDBA4796B05}"/>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4" name="TextBox 4">
              <a:extLst>
                <a:ext uri="{FF2B5EF4-FFF2-40B4-BE49-F238E27FC236}">
                  <a16:creationId xmlns:a16="http://schemas.microsoft.com/office/drawing/2014/main" id="{D9F952B4-D011-3FCA-CBC0-C1BFD0AEECE0}"/>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5" name="TextBox 18">
            <a:extLst>
              <a:ext uri="{FF2B5EF4-FFF2-40B4-BE49-F238E27FC236}">
                <a16:creationId xmlns:a16="http://schemas.microsoft.com/office/drawing/2014/main" id="{26692210-222F-4422-0734-8D2498A4D3AC}"/>
              </a:ext>
            </a:extLst>
          </p:cNvPr>
          <p:cNvSpPr txBox="1"/>
          <p:nvPr/>
        </p:nvSpPr>
        <p:spPr>
          <a:xfrm>
            <a:off x="1296278" y="3049578"/>
            <a:ext cx="14765357" cy="2866169"/>
          </a:xfrm>
          <a:prstGeom prst="rect">
            <a:avLst/>
          </a:prstGeom>
        </p:spPr>
        <p:txBody>
          <a:bodyPr wrap="square" lIns="0" tIns="0" rIns="0" bIns="0" rtlCol="0" anchor="t">
            <a:spAutoFit/>
          </a:bodyPr>
          <a:lstStyle/>
          <a:p>
            <a:pPr algn="just" defTabSz="914400" hangingPunct="1">
              <a:lnSpc>
                <a:spcPct val="150000"/>
              </a:lnSpc>
              <a:spcBef>
                <a:spcPts val="0"/>
              </a:spcBef>
            </a:pPr>
            <a:r>
              <a:rPr lang="en-US" sz="3200" b="0" i="0" dirty="0">
                <a:solidFill>
                  <a:srgbClr val="3C4043"/>
                </a:solidFill>
                <a:effectLst/>
                <a:highlight>
                  <a:srgbClr val="F5F5F5"/>
                </a:highlight>
                <a:latin typeface="Times New Roman" panose="02020603050405020304" pitchFamily="18" charset="0"/>
                <a:cs typeface="Times New Roman" panose="02020603050405020304" pitchFamily="18" charset="0"/>
              </a:rPr>
              <a:t>The results of this study showed an increase before treatment (pre-test) with an average value after treatment (post-test). This can be proven from the results of calculations using paired t-test. </a:t>
            </a:r>
            <a:r>
              <a:rPr lang="en-US" sz="3200" b="0" i="0" dirty="0">
                <a:solidFill>
                  <a:srgbClr val="3C4043"/>
                </a:solidFill>
                <a:effectLst/>
                <a:highlight>
                  <a:srgbClr val="D2E3FC"/>
                </a:highlight>
                <a:latin typeface="Times New Roman" panose="02020603050405020304" pitchFamily="18" charset="0"/>
                <a:cs typeface="Times New Roman" panose="02020603050405020304" pitchFamily="18" charset="0"/>
              </a:rPr>
              <a:t>The results obtained for the depth jump group based on the percentage increase were an increase of 5.13% and the knee tuck jump increased by 6.3%.</a:t>
            </a:r>
            <a:endParaRPr lang="en-US" sz="3200" kern="1200" dirty="0">
              <a:solidFill>
                <a:schemeClr val="tx1"/>
              </a:solidFill>
              <a:latin typeface="Times New Roman" panose="02020603050405020304" pitchFamily="18" charset="0"/>
              <a:ea typeface="Mukta Mahee"/>
              <a:cs typeface="Times New Roman" panose="02020603050405020304" pitchFamily="18" charset="0"/>
              <a:sym typeface="Mukta Mahee"/>
            </a:endParaRPr>
          </a:p>
        </p:txBody>
      </p:sp>
    </p:spTree>
    <p:extLst>
      <p:ext uri="{BB962C8B-B14F-4D97-AF65-F5344CB8AC3E}">
        <p14:creationId xmlns:p14="http://schemas.microsoft.com/office/powerpoint/2010/main" val="107264860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376746" y="2019175"/>
            <a:ext cx="7713705" cy="40836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US" sz="4400" dirty="0">
                <a:solidFill>
                  <a:schemeClr val="tx1"/>
                </a:solidFill>
                <a:latin typeface="Times New Roman" panose="02020603050405020304" pitchFamily="18" charset="0"/>
                <a:cs typeface="Times New Roman" panose="02020603050405020304" pitchFamily="18" charset="0"/>
              </a:rPr>
              <a:t>RESEARCH CONCLUSION</a:t>
            </a:r>
            <a:endParaRPr sz="4400" dirty="0">
              <a:solidFill>
                <a:schemeClr val="tx1"/>
              </a:solidFill>
              <a:latin typeface="Times New Roman" panose="02020603050405020304" pitchFamily="18" charset="0"/>
              <a:cs typeface="Times New Roman" panose="02020603050405020304" pitchFamily="18" charset="0"/>
            </a:endParaRPr>
          </a:p>
        </p:txBody>
      </p:sp>
      <p:grpSp>
        <p:nvGrpSpPr>
          <p:cNvPr id="2" name="Group 2">
            <a:extLst>
              <a:ext uri="{FF2B5EF4-FFF2-40B4-BE49-F238E27FC236}">
                <a16:creationId xmlns:a16="http://schemas.microsoft.com/office/drawing/2014/main" id="{CF655B50-0AF2-FC93-C336-4BBDD415B988}"/>
              </a:ext>
            </a:extLst>
          </p:cNvPr>
          <p:cNvGrpSpPr/>
          <p:nvPr/>
        </p:nvGrpSpPr>
        <p:grpSpPr>
          <a:xfrm>
            <a:off x="2327433" y="3025713"/>
            <a:ext cx="12693334" cy="5506970"/>
            <a:chOff x="0" y="0"/>
            <a:chExt cx="3120968" cy="430899"/>
          </a:xfrm>
        </p:grpSpPr>
        <p:sp>
          <p:nvSpPr>
            <p:cNvPr id="3" name="Freeform 3">
              <a:extLst>
                <a:ext uri="{FF2B5EF4-FFF2-40B4-BE49-F238E27FC236}">
                  <a16:creationId xmlns:a16="http://schemas.microsoft.com/office/drawing/2014/main" id="{B7D94229-5BCE-DEAE-5E74-4FDBA4796B05}"/>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4" name="TextBox 4">
              <a:extLst>
                <a:ext uri="{FF2B5EF4-FFF2-40B4-BE49-F238E27FC236}">
                  <a16:creationId xmlns:a16="http://schemas.microsoft.com/office/drawing/2014/main" id="{D9F952B4-D011-3FCA-CBC0-C1BFD0AEECE0}"/>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5" name="TextBox 18">
            <a:extLst>
              <a:ext uri="{FF2B5EF4-FFF2-40B4-BE49-F238E27FC236}">
                <a16:creationId xmlns:a16="http://schemas.microsoft.com/office/drawing/2014/main" id="{26692210-222F-4422-0734-8D2498A4D3AC}"/>
              </a:ext>
            </a:extLst>
          </p:cNvPr>
          <p:cNvSpPr txBox="1"/>
          <p:nvPr/>
        </p:nvSpPr>
        <p:spPr>
          <a:xfrm>
            <a:off x="2886539" y="3070763"/>
            <a:ext cx="11471487" cy="4431983"/>
          </a:xfrm>
          <a:prstGeom prst="rect">
            <a:avLst/>
          </a:prstGeom>
        </p:spPr>
        <p:txBody>
          <a:bodyPr wrap="square" lIns="0" tIns="0" rIns="0" bIns="0" rtlCol="0" anchor="t">
            <a:spAutoFit/>
          </a:bodyPr>
          <a:lstStyle/>
          <a:p>
            <a:pPr marL="514350" lvl="0" indent="-514350" algn="just">
              <a:lnSpc>
                <a:spcPct val="100000"/>
              </a:lnSpc>
              <a:spcBef>
                <a:spcPts val="0"/>
              </a:spcBef>
              <a:buAutoNum type="arabicPeriod"/>
            </a:pPr>
            <a:r>
              <a:rPr lang="en-US" sz="3200" b="0" i="0" dirty="0">
                <a:solidFill>
                  <a:srgbClr val="3C4043"/>
                </a:solidFill>
                <a:effectLst/>
                <a:highlight>
                  <a:srgbClr val="F5F5F5"/>
                </a:highlight>
                <a:latin typeface="Times New Roman" panose="02020603050405020304" pitchFamily="18" charset="0"/>
                <a:cs typeface="Times New Roman" panose="02020603050405020304" pitchFamily="18" charset="0"/>
              </a:rPr>
              <a:t>There is a significant effect of depth jump training on long pass kicking ability and an increase in percentage of 5.13%.</a:t>
            </a:r>
          </a:p>
          <a:p>
            <a:pPr marL="514350" lvl="0" indent="-514350" algn="just">
              <a:lnSpc>
                <a:spcPct val="100000"/>
              </a:lnSpc>
              <a:spcBef>
                <a:spcPts val="0"/>
              </a:spcBef>
              <a:buAutoNum type="arabicPeriod"/>
            </a:pPr>
            <a:r>
              <a:rPr lang="en-US" sz="3200" b="0" i="0" dirty="0">
                <a:solidFill>
                  <a:srgbClr val="3C4043"/>
                </a:solidFill>
                <a:effectLst/>
                <a:highlight>
                  <a:srgbClr val="F5F5F5"/>
                </a:highlight>
                <a:latin typeface="Times New Roman" panose="02020603050405020304" pitchFamily="18" charset="0"/>
                <a:cs typeface="Times New Roman" panose="02020603050405020304" pitchFamily="18" charset="0"/>
              </a:rPr>
              <a:t>There is a significant effect of knee tuck jump training on increasing long pass kicking ability and an increase in percentage of 6.3%. </a:t>
            </a:r>
          </a:p>
          <a:p>
            <a:pPr marL="514350" lvl="0" indent="-514350" algn="just">
              <a:lnSpc>
                <a:spcPct val="100000"/>
              </a:lnSpc>
              <a:spcBef>
                <a:spcPts val="0"/>
              </a:spcBef>
              <a:buAutoNum type="arabicPeriod"/>
            </a:pPr>
            <a:r>
              <a:rPr lang="en-US" sz="3200" b="0" i="0" dirty="0">
                <a:solidFill>
                  <a:srgbClr val="3C4043"/>
                </a:solidFill>
                <a:effectLst/>
                <a:highlight>
                  <a:srgbClr val="F5F5F5"/>
                </a:highlight>
                <a:latin typeface="Times New Roman" panose="02020603050405020304" pitchFamily="18" charset="0"/>
                <a:cs typeface="Times New Roman" panose="02020603050405020304" pitchFamily="18" charset="0"/>
              </a:rPr>
              <a:t>There is no significant difference between depth jump and knee tuck jump training on increasing long pass kicking ability. However, knee tuck jump training has a greater increase than depth jump training</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268521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6AA5B739-0C8D-8C23-6A35-3AD7FE42E9C4}"/>
              </a:ext>
            </a:extLst>
          </p:cNvPr>
          <p:cNvSpPr>
            <a:spLocks noGrp="1"/>
          </p:cNvSpPr>
          <p:nvPr>
            <p:ph type="pic" idx="21"/>
          </p:nvPr>
        </p:nvSpPr>
        <p:spPr/>
      </p:sp>
      <p:sp>
        <p:nvSpPr>
          <p:cNvPr id="3" name="Title 2">
            <a:extLst>
              <a:ext uri="{FF2B5EF4-FFF2-40B4-BE49-F238E27FC236}">
                <a16:creationId xmlns:a16="http://schemas.microsoft.com/office/drawing/2014/main" id="{D648C8F7-5CEE-831F-B3EA-75BB29D21744}"/>
              </a:ext>
            </a:extLst>
          </p:cNvPr>
          <p:cNvSpPr>
            <a:spLocks noGrp="1"/>
          </p:cNvSpPr>
          <p:nvPr>
            <p:ph type="title"/>
          </p:nvPr>
        </p:nvSpPr>
        <p:spPr/>
        <p:txBody>
          <a:bodyPr/>
          <a:lstStyle/>
          <a:p>
            <a:endParaRPr lang="en-ID"/>
          </a:p>
        </p:txBody>
      </p:sp>
      <p:sp>
        <p:nvSpPr>
          <p:cNvPr id="4" name="Text Placeholder 3">
            <a:extLst>
              <a:ext uri="{FF2B5EF4-FFF2-40B4-BE49-F238E27FC236}">
                <a16:creationId xmlns:a16="http://schemas.microsoft.com/office/drawing/2014/main" id="{D9229976-227C-C091-1D24-3AC3C6027FAD}"/>
              </a:ext>
            </a:extLst>
          </p:cNvPr>
          <p:cNvSpPr>
            <a:spLocks noGrp="1"/>
          </p:cNvSpPr>
          <p:nvPr>
            <p:ph type="body" sz="quarter" idx="22"/>
          </p:nvPr>
        </p:nvSpPr>
        <p:spPr/>
        <p:txBody>
          <a:bodyPr/>
          <a:lstStyle/>
          <a:p>
            <a:endParaRPr lang="en-ID"/>
          </a:p>
        </p:txBody>
      </p:sp>
      <p:sp>
        <p:nvSpPr>
          <p:cNvPr id="5" name="Text Placeholder 4">
            <a:extLst>
              <a:ext uri="{FF2B5EF4-FFF2-40B4-BE49-F238E27FC236}">
                <a16:creationId xmlns:a16="http://schemas.microsoft.com/office/drawing/2014/main" id="{C163F379-53F3-2209-ECE9-FF3813E0A3E4}"/>
              </a:ext>
            </a:extLst>
          </p:cNvPr>
          <p:cNvSpPr>
            <a:spLocks noGrp="1"/>
          </p:cNvSpPr>
          <p:nvPr>
            <p:ph type="body" sz="quarter" idx="1"/>
          </p:nvPr>
        </p:nvSpPr>
        <p:spPr/>
        <p:txBody>
          <a:bodyPr/>
          <a:lstStyle/>
          <a:p>
            <a:endParaRPr lang="en-ID"/>
          </a:p>
        </p:txBody>
      </p:sp>
      <p:pic>
        <p:nvPicPr>
          <p:cNvPr id="6" name="Image" descr="Image">
            <a:extLst>
              <a:ext uri="{FF2B5EF4-FFF2-40B4-BE49-F238E27FC236}">
                <a16:creationId xmlns:a16="http://schemas.microsoft.com/office/drawing/2014/main" id="{115B1BCB-C7B3-33D7-B8EB-E2958AE7038B}"/>
              </a:ext>
            </a:extLst>
          </p:cNvPr>
          <p:cNvPicPr>
            <a:picLocks noChangeAspect="1"/>
          </p:cNvPicPr>
          <p:nvPr/>
        </p:nvPicPr>
        <p:blipFill>
          <a:blip r:embed="rId2"/>
          <a:stretch>
            <a:fillRect/>
          </a:stretch>
        </p:blipFill>
        <p:spPr>
          <a:xfrm>
            <a:off x="18062" y="189653"/>
            <a:ext cx="17348200" cy="9753600"/>
          </a:xfrm>
          <a:prstGeom prst="rect">
            <a:avLst/>
          </a:prstGeom>
          <a:ln w="3175">
            <a:miter lim="400000"/>
          </a:ln>
        </p:spPr>
      </p:pic>
      <p:sp>
        <p:nvSpPr>
          <p:cNvPr id="7" name="POWER POINT…">
            <a:extLst>
              <a:ext uri="{FF2B5EF4-FFF2-40B4-BE49-F238E27FC236}">
                <a16:creationId xmlns:a16="http://schemas.microsoft.com/office/drawing/2014/main" id="{175D3FEA-96EF-5D73-8D33-6A00D834C065}"/>
              </a:ext>
            </a:extLst>
          </p:cNvPr>
          <p:cNvSpPr txBox="1"/>
          <p:nvPr/>
        </p:nvSpPr>
        <p:spPr>
          <a:xfrm>
            <a:off x="6796276" y="5066453"/>
            <a:ext cx="7713705" cy="40836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US" sz="4400" dirty="0">
                <a:solidFill>
                  <a:schemeClr val="tx1"/>
                </a:solidFill>
                <a:latin typeface="Times New Roman" panose="02020603050405020304" pitchFamily="18" charset="0"/>
                <a:cs typeface="Times New Roman" panose="02020603050405020304" pitchFamily="18" charset="0"/>
              </a:rPr>
              <a:t>THANK YOU.</a:t>
            </a:r>
            <a:endParaRPr sz="4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74549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376747" y="1490523"/>
            <a:ext cx="4811074" cy="75006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100000"/>
              </a:lnSpc>
              <a:spcBef>
                <a:spcPts val="0"/>
              </a:spcBef>
              <a:defRPr sz="5000" b="1"/>
            </a:pPr>
            <a:r>
              <a:rPr lang="en-US" sz="4400" dirty="0">
                <a:solidFill>
                  <a:schemeClr val="tx1"/>
                </a:solidFill>
                <a:latin typeface="Times New Roman" panose="02020603050405020304" pitchFamily="18" charset="0"/>
                <a:cs typeface="Times New Roman" panose="02020603050405020304" pitchFamily="18" charset="0"/>
              </a:rPr>
              <a:t>INTRODUCTION</a:t>
            </a:r>
            <a:endParaRPr sz="4400" dirty="0">
              <a:solidFill>
                <a:schemeClr val="tx1"/>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3B1E3272-54AB-FC52-739E-7CCBFBC90279}"/>
              </a:ext>
            </a:extLst>
          </p:cNvPr>
          <p:cNvPicPr>
            <a:picLocks noChangeAspect="1"/>
          </p:cNvPicPr>
          <p:nvPr/>
        </p:nvPicPr>
        <p:blipFill>
          <a:blip r:embed="rId3"/>
          <a:stretch>
            <a:fillRect/>
          </a:stretch>
        </p:blipFill>
        <p:spPr>
          <a:xfrm>
            <a:off x="356649" y="2256923"/>
            <a:ext cx="16634902" cy="6006154"/>
          </a:xfrm>
          <a:prstGeom prst="rect">
            <a:avLst/>
          </a:prstGeom>
        </p:spPr>
      </p:pic>
      <p:sp>
        <p:nvSpPr>
          <p:cNvPr id="12" name="TextBox 18">
            <a:extLst>
              <a:ext uri="{FF2B5EF4-FFF2-40B4-BE49-F238E27FC236}">
                <a16:creationId xmlns:a16="http://schemas.microsoft.com/office/drawing/2014/main" id="{D0866727-4447-D398-A909-AEA8F6A1AD65}"/>
              </a:ext>
            </a:extLst>
          </p:cNvPr>
          <p:cNvSpPr txBox="1"/>
          <p:nvPr/>
        </p:nvSpPr>
        <p:spPr>
          <a:xfrm>
            <a:off x="376747" y="2384512"/>
            <a:ext cx="8589537" cy="2215991"/>
          </a:xfrm>
          <a:prstGeom prst="rect">
            <a:avLst/>
          </a:prstGeom>
        </p:spPr>
        <p:txBody>
          <a:bodyPr wrap="square" lIns="0" tIns="0" rIns="0" bIns="0" rtlCol="0" anchor="t">
            <a:spAutoFit/>
          </a:bodyPr>
          <a:lstStyle/>
          <a:p>
            <a:pPr algn="just" defTabSz="914400" hangingPunct="1">
              <a:lnSpc>
                <a:spcPct val="100000"/>
              </a:lnSpc>
              <a:spcBef>
                <a:spcPts val="0"/>
              </a:spcBef>
            </a:pP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Based on the observation that the author has researched, the students' ability in performing the long pass technique is still considered less good. The weakness of long kicks in SSB </a:t>
            </a:r>
            <a:r>
              <a:rPr lang="en-US" sz="2400" b="0" i="0" dirty="0" err="1">
                <a:solidFill>
                  <a:srgbClr val="3C4043"/>
                </a:solidFill>
                <a:effectLst/>
                <a:highlight>
                  <a:srgbClr val="F5F5F5"/>
                </a:highlight>
                <a:latin typeface="Times New Roman" panose="02020603050405020304" pitchFamily="18" charset="0"/>
                <a:cs typeface="Times New Roman" panose="02020603050405020304" pitchFamily="18" charset="0"/>
              </a:rPr>
              <a:t>Sindos</a:t>
            </a: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 so that the author conducted a depth jump and knee tuck jump training treatment which can be an alternative in improving the long kick ability of SSB </a:t>
            </a:r>
            <a:r>
              <a:rPr lang="en-US" sz="2400" b="0" i="0" dirty="0" err="1">
                <a:solidFill>
                  <a:srgbClr val="3C4043"/>
                </a:solidFill>
                <a:effectLst/>
                <a:highlight>
                  <a:srgbClr val="F5F5F5"/>
                </a:highlight>
                <a:latin typeface="Times New Roman" panose="02020603050405020304" pitchFamily="18" charset="0"/>
                <a:cs typeface="Times New Roman" panose="02020603050405020304" pitchFamily="18" charset="0"/>
              </a:rPr>
              <a:t>Sindos</a:t>
            </a: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 KU 14-15 year old players.</a:t>
            </a:r>
            <a:endParaRPr lang="en-US" sz="2400" kern="1200" dirty="0">
              <a:solidFill>
                <a:schemeClr val="tx1"/>
              </a:solidFill>
              <a:latin typeface="Times New Roman" panose="02020603050405020304" pitchFamily="18" charset="0"/>
              <a:ea typeface="Mukta Mahee"/>
              <a:cs typeface="Times New Roman" panose="02020603050405020304" pitchFamily="18" charset="0"/>
              <a:sym typeface="Mukta Mahee"/>
            </a:endParaRPr>
          </a:p>
        </p:txBody>
      </p:sp>
      <p:sp>
        <p:nvSpPr>
          <p:cNvPr id="15" name="TextBox 18">
            <a:extLst>
              <a:ext uri="{FF2B5EF4-FFF2-40B4-BE49-F238E27FC236}">
                <a16:creationId xmlns:a16="http://schemas.microsoft.com/office/drawing/2014/main" id="{3779B7B6-A48B-D6E5-FECC-14C068216C51}"/>
              </a:ext>
            </a:extLst>
          </p:cNvPr>
          <p:cNvSpPr txBox="1"/>
          <p:nvPr/>
        </p:nvSpPr>
        <p:spPr>
          <a:xfrm>
            <a:off x="8149810" y="3813594"/>
            <a:ext cx="8589537" cy="430887"/>
          </a:xfrm>
          <a:prstGeom prst="rect">
            <a:avLst/>
          </a:prstGeom>
        </p:spPr>
        <p:txBody>
          <a:bodyPr wrap="square" lIns="0" tIns="0" rIns="0" bIns="0" rtlCol="0" anchor="t">
            <a:spAutoFit/>
          </a:bodyPr>
          <a:lstStyle/>
          <a:p>
            <a:pPr algn="just" defTabSz="914400" hangingPunct="1">
              <a:lnSpc>
                <a:spcPct val="100000"/>
              </a:lnSpc>
              <a:spcBef>
                <a:spcPts val="0"/>
              </a:spcBef>
            </a:pPr>
            <a:r>
              <a:rPr lang="en-US" sz="2800" dirty="0">
                <a:effectLst/>
                <a:latin typeface="Times New Roman" panose="02020603050405020304" pitchFamily="18" charset="0"/>
                <a:ea typeface="Calibri" panose="020F0502020204030204" pitchFamily="34" charset="0"/>
              </a:rPr>
              <a:t>.”</a:t>
            </a:r>
            <a:endParaRPr lang="en-US" sz="2800" dirty="0">
              <a:solidFill>
                <a:schemeClr val="tx1"/>
              </a:solidFill>
              <a:latin typeface="Times New Roman" panose="02020603050405020304" pitchFamily="18" charset="0"/>
              <a:ea typeface="Mukta Mahee"/>
              <a:cs typeface="Times New Roman" panose="02020603050405020304" pitchFamily="18" charset="0"/>
              <a:sym typeface="Mukta Mahee"/>
            </a:endParaRPr>
          </a:p>
        </p:txBody>
      </p:sp>
      <p:sp>
        <p:nvSpPr>
          <p:cNvPr id="2" name="Rectangle 1">
            <a:extLst>
              <a:ext uri="{FF2B5EF4-FFF2-40B4-BE49-F238E27FC236}">
                <a16:creationId xmlns:a16="http://schemas.microsoft.com/office/drawing/2014/main" id="{D0086C5D-5F22-1333-8F09-A49722DD41CE}"/>
              </a:ext>
            </a:extLst>
          </p:cNvPr>
          <p:cNvSpPr/>
          <p:nvPr/>
        </p:nvSpPr>
        <p:spPr>
          <a:xfrm>
            <a:off x="8986383" y="4558859"/>
            <a:ext cx="8005168" cy="155028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just" defTabSz="587022" rtl="0" fontAlgn="auto" latinLnBrk="0" hangingPunct="0">
              <a:lnSpc>
                <a:spcPct val="100000"/>
              </a:lnSpc>
              <a:spcBef>
                <a:spcPts val="0"/>
              </a:spcBef>
              <a:spcAft>
                <a:spcPts val="0"/>
              </a:spcAft>
              <a:buClrTx/>
              <a:buSzTx/>
              <a:buFontTx/>
              <a:buNone/>
              <a:tabLst/>
            </a:pP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Students/players can master the long pass technique. </a:t>
            </a:r>
            <a:r>
              <a:rPr lang="en-US" sz="2400" b="0" i="0" dirty="0">
                <a:solidFill>
                  <a:srgbClr val="3C4043"/>
                </a:solidFill>
                <a:effectLst/>
                <a:highlight>
                  <a:srgbClr val="D2E3FC"/>
                </a:highlight>
                <a:latin typeface="Times New Roman" panose="02020603050405020304" pitchFamily="18" charset="0"/>
                <a:cs typeface="Times New Roman" panose="02020603050405020304" pitchFamily="18" charset="0"/>
              </a:rPr>
              <a:t>Iskandar, (2017) Kicking is a very dominant basic technique in soccer games with the aim of giving passes to friends, shooting the ball into the goal mouth, and scoring winning goals through kicks.</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3" name="Rectangle 2">
            <a:extLst>
              <a:ext uri="{FF2B5EF4-FFF2-40B4-BE49-F238E27FC236}">
                <a16:creationId xmlns:a16="http://schemas.microsoft.com/office/drawing/2014/main" id="{EA5F3BBE-A661-DFD2-29A4-97F215828EAB}"/>
              </a:ext>
            </a:extLst>
          </p:cNvPr>
          <p:cNvSpPr/>
          <p:nvPr/>
        </p:nvSpPr>
        <p:spPr>
          <a:xfrm>
            <a:off x="376747" y="6043949"/>
            <a:ext cx="7773063" cy="155028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just" defTabSz="587022" rtl="0" fontAlgn="auto" latinLnBrk="0" hangingPunct="0">
              <a:lnSpc>
                <a:spcPct val="100000"/>
              </a:lnSpc>
              <a:spcBef>
                <a:spcPts val="0"/>
              </a:spcBef>
              <a:spcAft>
                <a:spcPts val="0"/>
              </a:spcAft>
              <a:buClrTx/>
              <a:buSzTx/>
              <a:buFontTx/>
              <a:buNone/>
              <a:tabLst/>
            </a:pP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Harvey Gill, (2003, </a:t>
            </a:r>
            <a:r>
              <a:rPr lang="en-US" sz="2400" b="0" i="0" dirty="0" err="1">
                <a:solidFill>
                  <a:srgbClr val="3C4043"/>
                </a:solidFill>
                <a:effectLst/>
                <a:highlight>
                  <a:srgbClr val="F5F5F5"/>
                </a:highlight>
                <a:latin typeface="Times New Roman" panose="02020603050405020304" pitchFamily="18" charset="0"/>
                <a:cs typeface="Times New Roman" panose="02020603050405020304" pitchFamily="18" charset="0"/>
              </a:rPr>
              <a:t>hlm</a:t>
            </a: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 145) Long pass is one of the basic techniques in soccer. Long passing is done by kicking the ball high with the aim of giving a pass to a friend, or it can also be done by a soccer player to throw the ball as far as possible.</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Tree>
    <p:extLst>
      <p:ext uri="{BB962C8B-B14F-4D97-AF65-F5344CB8AC3E}">
        <p14:creationId xmlns:p14="http://schemas.microsoft.com/office/powerpoint/2010/main" val="156577107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1029772" y="2096029"/>
            <a:ext cx="8152328" cy="34732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sz="3600" dirty="0">
                <a:solidFill>
                  <a:schemeClr val="tx1"/>
                </a:solidFill>
                <a:latin typeface="Times New Roman" panose="02020603050405020304" pitchFamily="18" charset="0"/>
                <a:cs typeface="Times New Roman" panose="02020603050405020304" pitchFamily="18" charset="0"/>
              </a:rPr>
              <a:t>FORMULATION OF THE PROBLEM</a:t>
            </a:r>
            <a:endParaRPr sz="3600" dirty="0">
              <a:solidFill>
                <a:schemeClr val="tx1"/>
              </a:solidFill>
              <a:latin typeface="Times New Roman" panose="02020603050405020304" pitchFamily="18" charset="0"/>
              <a:cs typeface="Times New Roman" panose="02020603050405020304" pitchFamily="18" charset="0"/>
            </a:endParaRPr>
          </a:p>
        </p:txBody>
      </p:sp>
      <p:grpSp>
        <p:nvGrpSpPr>
          <p:cNvPr id="5" name="Group 2">
            <a:extLst>
              <a:ext uri="{FF2B5EF4-FFF2-40B4-BE49-F238E27FC236}">
                <a16:creationId xmlns:a16="http://schemas.microsoft.com/office/drawing/2014/main" id="{7D074378-3410-5331-8A25-42B6D99B11ED}"/>
              </a:ext>
            </a:extLst>
          </p:cNvPr>
          <p:cNvGrpSpPr/>
          <p:nvPr/>
        </p:nvGrpSpPr>
        <p:grpSpPr>
          <a:xfrm>
            <a:off x="605879" y="3013024"/>
            <a:ext cx="7026559" cy="1636071"/>
            <a:chOff x="0" y="0"/>
            <a:chExt cx="3120968" cy="430899"/>
          </a:xfrm>
        </p:grpSpPr>
        <p:sp>
          <p:nvSpPr>
            <p:cNvPr id="9" name="Freeform 3">
              <a:extLst>
                <a:ext uri="{FF2B5EF4-FFF2-40B4-BE49-F238E27FC236}">
                  <a16:creationId xmlns:a16="http://schemas.microsoft.com/office/drawing/2014/main" id="{A7F71954-7499-7585-BA76-95F5B4E17D8E}"/>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11" name="TextBox 4">
              <a:extLst>
                <a:ext uri="{FF2B5EF4-FFF2-40B4-BE49-F238E27FC236}">
                  <a16:creationId xmlns:a16="http://schemas.microsoft.com/office/drawing/2014/main" id="{42C2038C-64F9-BCA8-ABE4-C6CC14A5C122}"/>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sp>
        <p:nvSpPr>
          <p:cNvPr id="18" name="TextBox 31">
            <a:extLst>
              <a:ext uri="{FF2B5EF4-FFF2-40B4-BE49-F238E27FC236}">
                <a16:creationId xmlns:a16="http://schemas.microsoft.com/office/drawing/2014/main" id="{1F709333-A79C-1AE8-9BE9-3E95FDC655CE}"/>
              </a:ext>
            </a:extLst>
          </p:cNvPr>
          <p:cNvSpPr txBox="1"/>
          <p:nvPr/>
        </p:nvSpPr>
        <p:spPr>
          <a:xfrm>
            <a:off x="1025234" y="3169927"/>
            <a:ext cx="6154679" cy="1292662"/>
          </a:xfrm>
          <a:prstGeom prst="rect">
            <a:avLst/>
          </a:prstGeom>
        </p:spPr>
        <p:txBody>
          <a:bodyPr wrap="square" lIns="0" tIns="0" rIns="0" bIns="0" rtlCol="0" anchor="t">
            <a:spAutoFit/>
          </a:bodyPr>
          <a:lstStyle/>
          <a:p>
            <a:pPr>
              <a:lnSpc>
                <a:spcPct val="100000"/>
              </a:lnSpc>
              <a:spcBef>
                <a:spcPts val="0"/>
              </a:spcBef>
            </a:pPr>
            <a:r>
              <a:rPr lang="en-US" sz="2600" dirty="0">
                <a:solidFill>
                  <a:srgbClr val="000000"/>
                </a:solidFill>
                <a:latin typeface="Times New Roman" panose="02020603050405020304" pitchFamily="18" charset="0"/>
                <a:ea typeface="Mukta Mahee"/>
                <a:cs typeface="Times New Roman" panose="02020603050405020304" pitchFamily="18" charset="0"/>
                <a:sym typeface="Mukta Mahee"/>
              </a:rPr>
              <a:t>1. </a:t>
            </a:r>
            <a:r>
              <a:rPr lang="en-US" sz="2800" b="0" i="0" dirty="0">
                <a:solidFill>
                  <a:srgbClr val="3C4043"/>
                </a:solidFill>
                <a:effectLst/>
                <a:highlight>
                  <a:srgbClr val="D2E3FC"/>
                </a:highlight>
                <a:latin typeface="Times New Roman" panose="02020603050405020304" pitchFamily="18" charset="0"/>
                <a:cs typeface="Times New Roman" panose="02020603050405020304" pitchFamily="18" charset="0"/>
              </a:rPr>
              <a:t>Is there a significant effect of depth jump training on improving long pass kicking ability?</a:t>
            </a:r>
            <a:endParaRPr lang="en-US" sz="2800"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grpSp>
        <p:nvGrpSpPr>
          <p:cNvPr id="10" name="Group 2">
            <a:extLst>
              <a:ext uri="{FF2B5EF4-FFF2-40B4-BE49-F238E27FC236}">
                <a16:creationId xmlns:a16="http://schemas.microsoft.com/office/drawing/2014/main" id="{03A65923-381E-56A3-96DF-B9FCCBB8CF29}"/>
              </a:ext>
            </a:extLst>
          </p:cNvPr>
          <p:cNvGrpSpPr/>
          <p:nvPr/>
        </p:nvGrpSpPr>
        <p:grpSpPr>
          <a:xfrm>
            <a:off x="556221" y="5254757"/>
            <a:ext cx="7026559" cy="1636071"/>
            <a:chOff x="0" y="0"/>
            <a:chExt cx="3120968" cy="430899"/>
          </a:xfrm>
        </p:grpSpPr>
        <p:sp>
          <p:nvSpPr>
            <p:cNvPr id="12" name="Freeform 3">
              <a:extLst>
                <a:ext uri="{FF2B5EF4-FFF2-40B4-BE49-F238E27FC236}">
                  <a16:creationId xmlns:a16="http://schemas.microsoft.com/office/drawing/2014/main" id="{651D5CB6-3B8B-CCEA-D287-769CCB65FD1E}"/>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13" name="TextBox 4">
              <a:extLst>
                <a:ext uri="{FF2B5EF4-FFF2-40B4-BE49-F238E27FC236}">
                  <a16:creationId xmlns:a16="http://schemas.microsoft.com/office/drawing/2014/main" id="{0C6521E7-251B-9CBC-F196-544BA9C2FF28}"/>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grpSp>
        <p:nvGrpSpPr>
          <p:cNvPr id="14" name="Group 2">
            <a:extLst>
              <a:ext uri="{FF2B5EF4-FFF2-40B4-BE49-F238E27FC236}">
                <a16:creationId xmlns:a16="http://schemas.microsoft.com/office/drawing/2014/main" id="{D2574EDF-6DEE-0D80-A214-9E564A639B19}"/>
              </a:ext>
            </a:extLst>
          </p:cNvPr>
          <p:cNvGrpSpPr/>
          <p:nvPr/>
        </p:nvGrpSpPr>
        <p:grpSpPr>
          <a:xfrm>
            <a:off x="568557" y="7434955"/>
            <a:ext cx="7026559" cy="1636071"/>
            <a:chOff x="0" y="0"/>
            <a:chExt cx="3120968" cy="430899"/>
          </a:xfrm>
        </p:grpSpPr>
        <p:sp>
          <p:nvSpPr>
            <p:cNvPr id="15" name="Freeform 3">
              <a:extLst>
                <a:ext uri="{FF2B5EF4-FFF2-40B4-BE49-F238E27FC236}">
                  <a16:creationId xmlns:a16="http://schemas.microsoft.com/office/drawing/2014/main" id="{F215688B-A5F1-1B66-2198-E00626D9DA99}"/>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16" name="TextBox 4">
              <a:extLst>
                <a:ext uri="{FF2B5EF4-FFF2-40B4-BE49-F238E27FC236}">
                  <a16:creationId xmlns:a16="http://schemas.microsoft.com/office/drawing/2014/main" id="{C40D0FAC-251E-2018-B2E3-5D141A4B9F02}"/>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grpSp>
        <p:nvGrpSpPr>
          <p:cNvPr id="17" name="Group 2">
            <a:extLst>
              <a:ext uri="{FF2B5EF4-FFF2-40B4-BE49-F238E27FC236}">
                <a16:creationId xmlns:a16="http://schemas.microsoft.com/office/drawing/2014/main" id="{3E55B698-3C78-D2D7-320E-778A8BE7C9B7}"/>
              </a:ext>
            </a:extLst>
          </p:cNvPr>
          <p:cNvGrpSpPr/>
          <p:nvPr/>
        </p:nvGrpSpPr>
        <p:grpSpPr>
          <a:xfrm>
            <a:off x="9846389" y="7434955"/>
            <a:ext cx="7026559" cy="1636071"/>
            <a:chOff x="0" y="0"/>
            <a:chExt cx="3120968" cy="430899"/>
          </a:xfrm>
        </p:grpSpPr>
        <p:sp>
          <p:nvSpPr>
            <p:cNvPr id="19" name="Freeform 3">
              <a:extLst>
                <a:ext uri="{FF2B5EF4-FFF2-40B4-BE49-F238E27FC236}">
                  <a16:creationId xmlns:a16="http://schemas.microsoft.com/office/drawing/2014/main" id="{C63CE469-FB1C-12B1-242A-7D9991F92C8D}"/>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20" name="TextBox 4">
              <a:extLst>
                <a:ext uri="{FF2B5EF4-FFF2-40B4-BE49-F238E27FC236}">
                  <a16:creationId xmlns:a16="http://schemas.microsoft.com/office/drawing/2014/main" id="{A29C7906-EE72-CFEE-262B-62AB43B0658A}"/>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grpSp>
        <p:nvGrpSpPr>
          <p:cNvPr id="27" name="Group 2">
            <a:extLst>
              <a:ext uri="{FF2B5EF4-FFF2-40B4-BE49-F238E27FC236}">
                <a16:creationId xmlns:a16="http://schemas.microsoft.com/office/drawing/2014/main" id="{76100FEC-68BE-1FA6-7268-D0EEA42C50BF}"/>
              </a:ext>
            </a:extLst>
          </p:cNvPr>
          <p:cNvGrpSpPr/>
          <p:nvPr/>
        </p:nvGrpSpPr>
        <p:grpSpPr>
          <a:xfrm>
            <a:off x="9846388" y="3013024"/>
            <a:ext cx="7026559" cy="1636071"/>
            <a:chOff x="0" y="0"/>
            <a:chExt cx="3120968" cy="430899"/>
          </a:xfrm>
        </p:grpSpPr>
        <p:sp>
          <p:nvSpPr>
            <p:cNvPr id="28" name="Freeform 3">
              <a:extLst>
                <a:ext uri="{FF2B5EF4-FFF2-40B4-BE49-F238E27FC236}">
                  <a16:creationId xmlns:a16="http://schemas.microsoft.com/office/drawing/2014/main" id="{BB7D7679-B1F9-D454-81BE-B503AA829F28}"/>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29" name="TextBox 4">
              <a:extLst>
                <a:ext uri="{FF2B5EF4-FFF2-40B4-BE49-F238E27FC236}">
                  <a16:creationId xmlns:a16="http://schemas.microsoft.com/office/drawing/2014/main" id="{1054EB14-72B4-B15D-1C57-32ECB16B187D}"/>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grpSp>
        <p:nvGrpSpPr>
          <p:cNvPr id="30" name="Group 2">
            <a:extLst>
              <a:ext uri="{FF2B5EF4-FFF2-40B4-BE49-F238E27FC236}">
                <a16:creationId xmlns:a16="http://schemas.microsoft.com/office/drawing/2014/main" id="{083383E8-09E0-1460-77D5-5E6F965560FC}"/>
              </a:ext>
            </a:extLst>
          </p:cNvPr>
          <p:cNvGrpSpPr/>
          <p:nvPr/>
        </p:nvGrpSpPr>
        <p:grpSpPr>
          <a:xfrm>
            <a:off x="9858727" y="5185620"/>
            <a:ext cx="7026559" cy="1636071"/>
            <a:chOff x="0" y="0"/>
            <a:chExt cx="3120968" cy="430899"/>
          </a:xfrm>
        </p:grpSpPr>
        <p:sp>
          <p:nvSpPr>
            <p:cNvPr id="160" name="Freeform 3">
              <a:extLst>
                <a:ext uri="{FF2B5EF4-FFF2-40B4-BE49-F238E27FC236}">
                  <a16:creationId xmlns:a16="http://schemas.microsoft.com/office/drawing/2014/main" id="{73203289-92F2-D64C-E123-B3EC76A37EC3}"/>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162" name="TextBox 4">
              <a:extLst>
                <a:ext uri="{FF2B5EF4-FFF2-40B4-BE49-F238E27FC236}">
                  <a16:creationId xmlns:a16="http://schemas.microsoft.com/office/drawing/2014/main" id="{81701CDD-3930-864E-A13F-1846222BF103}"/>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sp>
        <p:nvSpPr>
          <p:cNvPr id="163" name="TextBox 31">
            <a:extLst>
              <a:ext uri="{FF2B5EF4-FFF2-40B4-BE49-F238E27FC236}">
                <a16:creationId xmlns:a16="http://schemas.microsoft.com/office/drawing/2014/main" id="{A7869563-FD55-3FB5-2DC9-A53F7AA6C1A8}"/>
              </a:ext>
            </a:extLst>
          </p:cNvPr>
          <p:cNvSpPr txBox="1"/>
          <p:nvPr/>
        </p:nvSpPr>
        <p:spPr>
          <a:xfrm>
            <a:off x="1056575" y="5442196"/>
            <a:ext cx="6091996" cy="1292662"/>
          </a:xfrm>
          <a:prstGeom prst="rect">
            <a:avLst/>
          </a:prstGeom>
        </p:spPr>
        <p:txBody>
          <a:bodyPr wrap="square" lIns="0" tIns="0" rIns="0" bIns="0" rtlCol="0" anchor="t">
            <a:spAutoFit/>
          </a:bodyPr>
          <a:lstStyle/>
          <a:p>
            <a:pPr>
              <a:lnSpc>
                <a:spcPct val="100000"/>
              </a:lnSpc>
            </a:pPr>
            <a:r>
              <a:rPr lang="en-US" sz="2600" dirty="0">
                <a:solidFill>
                  <a:srgbClr val="000000"/>
                </a:solidFill>
                <a:latin typeface="Times New Roman" panose="02020603050405020304" pitchFamily="18" charset="0"/>
                <a:ea typeface="Mukta Mahee"/>
                <a:cs typeface="Times New Roman" panose="02020603050405020304" pitchFamily="18" charset="0"/>
                <a:sym typeface="Mukta Mahee"/>
              </a:rPr>
              <a:t>2. </a:t>
            </a:r>
            <a:r>
              <a:rPr lang="en-US" sz="2800" b="0" i="0" dirty="0">
                <a:solidFill>
                  <a:srgbClr val="3C4043"/>
                </a:solidFill>
                <a:effectLst/>
                <a:highlight>
                  <a:srgbClr val="D2E3FC"/>
                </a:highlight>
                <a:latin typeface="Times New Roman" panose="02020603050405020304" pitchFamily="18" charset="0"/>
                <a:cs typeface="Times New Roman" panose="02020603050405020304" pitchFamily="18" charset="0"/>
              </a:rPr>
              <a:t>Is there a significant effect of knee tuck jump training on improving long pass kicking ability?</a:t>
            </a:r>
            <a:endParaRPr lang="en-US" sz="2800"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67" name="TextBox 31">
            <a:extLst>
              <a:ext uri="{FF2B5EF4-FFF2-40B4-BE49-F238E27FC236}">
                <a16:creationId xmlns:a16="http://schemas.microsoft.com/office/drawing/2014/main" id="{F3720CF5-1DE8-B15E-8D2E-D35479E3CA69}"/>
              </a:ext>
            </a:extLst>
          </p:cNvPr>
          <p:cNvSpPr txBox="1"/>
          <p:nvPr/>
        </p:nvSpPr>
        <p:spPr>
          <a:xfrm>
            <a:off x="726247" y="7465677"/>
            <a:ext cx="6752651" cy="1292662"/>
          </a:xfrm>
          <a:prstGeom prst="rect">
            <a:avLst/>
          </a:prstGeom>
        </p:spPr>
        <p:txBody>
          <a:bodyPr wrap="square" lIns="0" tIns="0" rIns="0" bIns="0" rtlCol="0" anchor="t">
            <a:spAutoFit/>
          </a:bodyPr>
          <a:lstStyle/>
          <a:p>
            <a:pPr>
              <a:lnSpc>
                <a:spcPct val="100000"/>
              </a:lnSpc>
            </a:pPr>
            <a:r>
              <a:rPr lang="en-US" sz="2500" dirty="0">
                <a:solidFill>
                  <a:srgbClr val="000000"/>
                </a:solidFill>
                <a:latin typeface="Times New Roman" panose="02020603050405020304" pitchFamily="18" charset="0"/>
                <a:ea typeface="Mukta Mahee"/>
                <a:cs typeface="Times New Roman" panose="02020603050405020304" pitchFamily="18" charset="0"/>
                <a:sym typeface="Mukta Mahee"/>
              </a:rPr>
              <a:t>3</a:t>
            </a:r>
            <a:r>
              <a:rPr lang="en-US" sz="2800" dirty="0">
                <a:solidFill>
                  <a:srgbClr val="000000"/>
                </a:solidFill>
                <a:latin typeface="Times New Roman" panose="02020603050405020304" pitchFamily="18" charset="0"/>
                <a:ea typeface="Mukta Mahee"/>
                <a:cs typeface="Times New Roman" panose="02020603050405020304" pitchFamily="18" charset="0"/>
                <a:sym typeface="Mukta Mahee"/>
              </a:rPr>
              <a:t>. </a:t>
            </a:r>
            <a:r>
              <a:rPr lang="en-US" sz="2800" b="0" i="0" dirty="0">
                <a:solidFill>
                  <a:srgbClr val="3C4043"/>
                </a:solidFill>
                <a:effectLst/>
                <a:highlight>
                  <a:srgbClr val="D2E3FC"/>
                </a:highlight>
                <a:latin typeface="Times New Roman" panose="02020603050405020304" pitchFamily="18" charset="0"/>
                <a:cs typeface="Times New Roman" panose="02020603050405020304" pitchFamily="18" charset="0"/>
              </a:rPr>
              <a:t>Is there a significant difference between depth jump and knee tuck jump training on improving long pass kicking ability?</a:t>
            </a:r>
            <a:endParaRPr lang="en-US" sz="2800"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72" name="POWER POINT…">
            <a:extLst>
              <a:ext uri="{FF2B5EF4-FFF2-40B4-BE49-F238E27FC236}">
                <a16:creationId xmlns:a16="http://schemas.microsoft.com/office/drawing/2014/main" id="{C46C26C9-E597-4C61-AD04-84F4A15ED327}"/>
              </a:ext>
            </a:extLst>
          </p:cNvPr>
          <p:cNvSpPr txBox="1"/>
          <p:nvPr/>
        </p:nvSpPr>
        <p:spPr>
          <a:xfrm>
            <a:off x="10375632" y="2043883"/>
            <a:ext cx="6438074" cy="34732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gn="ctr">
              <a:lnSpc>
                <a:spcPct val="40000"/>
              </a:lnSpc>
              <a:defRPr sz="5000" b="1"/>
            </a:pPr>
            <a:r>
              <a:rPr lang="en-US" sz="3600" dirty="0">
                <a:solidFill>
                  <a:schemeClr val="tx1"/>
                </a:solidFill>
                <a:latin typeface="Times New Roman" panose="02020603050405020304" pitchFamily="18" charset="0"/>
                <a:cs typeface="Times New Roman" panose="02020603050405020304" pitchFamily="18" charset="0"/>
              </a:rPr>
              <a:t>RESEARCH PURPOSES</a:t>
            </a:r>
            <a:endParaRPr sz="3600" dirty="0">
              <a:solidFill>
                <a:schemeClr val="tx1"/>
              </a:solidFill>
              <a:latin typeface="Times New Roman" panose="02020603050405020304" pitchFamily="18" charset="0"/>
              <a:cs typeface="Times New Roman" panose="02020603050405020304" pitchFamily="18" charset="0"/>
            </a:endParaRPr>
          </a:p>
        </p:txBody>
      </p:sp>
      <p:sp>
        <p:nvSpPr>
          <p:cNvPr id="175" name="TextBox 174">
            <a:extLst>
              <a:ext uri="{FF2B5EF4-FFF2-40B4-BE49-F238E27FC236}">
                <a16:creationId xmlns:a16="http://schemas.microsoft.com/office/drawing/2014/main" id="{CB6BC4DE-15E8-A5C7-B85E-6C877ED9AAD0}"/>
              </a:ext>
            </a:extLst>
          </p:cNvPr>
          <p:cNvSpPr txBox="1"/>
          <p:nvPr/>
        </p:nvSpPr>
        <p:spPr>
          <a:xfrm>
            <a:off x="9989298" y="3013024"/>
            <a:ext cx="6824408" cy="138499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lnSpc>
                <a:spcPct val="100000"/>
              </a:lnSpc>
              <a:spcAft>
                <a:spcPts val="800"/>
              </a:spcAft>
            </a:pP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2800" b="0" i="0" dirty="0">
                <a:solidFill>
                  <a:srgbClr val="3C4043"/>
                </a:solidFill>
                <a:effectLst/>
                <a:highlight>
                  <a:srgbClr val="F5F5F5"/>
                </a:highlight>
                <a:latin typeface="Times New Roman" panose="02020603050405020304" pitchFamily="18" charset="0"/>
                <a:cs typeface="Times New Roman" panose="02020603050405020304" pitchFamily="18" charset="0"/>
              </a:rPr>
              <a:t>To determine the effect of depth jump training on improving long pass kicking ability.</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79" name="TextBox 178">
            <a:extLst>
              <a:ext uri="{FF2B5EF4-FFF2-40B4-BE49-F238E27FC236}">
                <a16:creationId xmlns:a16="http://schemas.microsoft.com/office/drawing/2014/main" id="{85D3E967-6E96-1D91-5ACA-67A96EA0084A}"/>
              </a:ext>
            </a:extLst>
          </p:cNvPr>
          <p:cNvSpPr txBox="1"/>
          <p:nvPr/>
        </p:nvSpPr>
        <p:spPr>
          <a:xfrm>
            <a:off x="10043833" y="5354528"/>
            <a:ext cx="6631666" cy="138499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lnSpc>
                <a:spcPct val="100000"/>
              </a:lnSpc>
              <a:spcAft>
                <a:spcPts val="800"/>
              </a:spcAft>
            </a:pPr>
            <a:r>
              <a:rPr lang="en-US" sz="2700" kern="1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1400" b="0" i="0" dirty="0">
                <a:solidFill>
                  <a:srgbClr val="3C4043"/>
                </a:solidFill>
                <a:effectLst/>
                <a:highlight>
                  <a:srgbClr val="D2E3FC"/>
                </a:highlight>
                <a:latin typeface="Roboto" panose="02000000000000000000" pitchFamily="2" charset="0"/>
              </a:rPr>
              <a:t> </a:t>
            </a:r>
            <a:r>
              <a:rPr lang="en-US" sz="2800" b="0" i="0" dirty="0">
                <a:solidFill>
                  <a:srgbClr val="3C4043"/>
                </a:solidFill>
                <a:effectLst/>
                <a:highlight>
                  <a:srgbClr val="D2E3FC"/>
                </a:highlight>
                <a:latin typeface="Times New Roman" panose="02020603050405020304" pitchFamily="18" charset="0"/>
                <a:cs typeface="Times New Roman" panose="02020603050405020304" pitchFamily="18" charset="0"/>
              </a:rPr>
              <a:t>To determine the effect of knee tuck jump training on improving long pass kicking ability.</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181" name="TextBox 180">
            <a:extLst>
              <a:ext uri="{FF2B5EF4-FFF2-40B4-BE49-F238E27FC236}">
                <a16:creationId xmlns:a16="http://schemas.microsoft.com/office/drawing/2014/main" id="{185DEAE1-665C-FB97-589E-88E18CCEE5A7}"/>
              </a:ext>
            </a:extLst>
          </p:cNvPr>
          <p:cNvSpPr txBox="1"/>
          <p:nvPr/>
        </p:nvSpPr>
        <p:spPr>
          <a:xfrm>
            <a:off x="10043833" y="7398790"/>
            <a:ext cx="6436719" cy="138499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lnSpc>
                <a:spcPct val="100000"/>
              </a:lnSpc>
              <a:spcAft>
                <a:spcPts val="800"/>
              </a:spcAft>
            </a:pPr>
            <a:r>
              <a:rPr lang="en-US" sz="2200" kern="1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1200" b="0" i="0" dirty="0">
                <a:solidFill>
                  <a:srgbClr val="3C4043"/>
                </a:solidFill>
                <a:effectLst/>
                <a:highlight>
                  <a:srgbClr val="F5F5F5"/>
                </a:highlight>
                <a:latin typeface="Roboto" panose="02000000000000000000" pitchFamily="2" charset="0"/>
              </a:rPr>
              <a:t> </a:t>
            </a:r>
            <a:r>
              <a:rPr lang="en-US" sz="2800" b="0" i="0" dirty="0">
                <a:solidFill>
                  <a:srgbClr val="3C4043"/>
                </a:solidFill>
                <a:effectLst/>
                <a:highlight>
                  <a:srgbClr val="F5F5F5"/>
                </a:highlight>
                <a:latin typeface="Times New Roman" panose="02020603050405020304" pitchFamily="18" charset="0"/>
                <a:cs typeface="Times New Roman" panose="02020603050405020304" pitchFamily="18" charset="0"/>
              </a:rPr>
              <a:t>To determine the significant difference in effect between depth jump and knee tuck jump training on long pass kicking ability.</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491950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376746" y="2019175"/>
            <a:ext cx="10272204" cy="40836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just">
              <a:lnSpc>
                <a:spcPct val="40000"/>
              </a:lnSpc>
              <a:defRPr sz="5000" b="1"/>
            </a:pPr>
            <a:r>
              <a:rPr lang="en-US" sz="4400" dirty="0">
                <a:solidFill>
                  <a:schemeClr val="tx1"/>
                </a:solidFill>
                <a:latin typeface="Times New Roman" panose="02020603050405020304" pitchFamily="18" charset="0"/>
                <a:cs typeface="Times New Roman" panose="02020603050405020304" pitchFamily="18" charset="0"/>
              </a:rPr>
              <a:t>RESEARCH METHODOLOGY</a:t>
            </a:r>
            <a:endParaRPr sz="4400" dirty="0">
              <a:solidFill>
                <a:schemeClr val="tx1"/>
              </a:solidFill>
              <a:latin typeface="Times New Roman" panose="02020603050405020304" pitchFamily="18" charset="0"/>
              <a:cs typeface="Times New Roman" panose="02020603050405020304" pitchFamily="18" charset="0"/>
            </a:endParaRPr>
          </a:p>
        </p:txBody>
      </p:sp>
      <p:grpSp>
        <p:nvGrpSpPr>
          <p:cNvPr id="5" name="Group 2">
            <a:extLst>
              <a:ext uri="{FF2B5EF4-FFF2-40B4-BE49-F238E27FC236}">
                <a16:creationId xmlns:a16="http://schemas.microsoft.com/office/drawing/2014/main" id="{7D074378-3410-5331-8A25-42B6D99B11ED}"/>
              </a:ext>
            </a:extLst>
          </p:cNvPr>
          <p:cNvGrpSpPr/>
          <p:nvPr/>
        </p:nvGrpSpPr>
        <p:grpSpPr>
          <a:xfrm>
            <a:off x="2937589" y="3379300"/>
            <a:ext cx="3844616" cy="1167897"/>
            <a:chOff x="0" y="0"/>
            <a:chExt cx="3120968" cy="430899"/>
          </a:xfrm>
        </p:grpSpPr>
        <p:sp>
          <p:nvSpPr>
            <p:cNvPr id="9" name="Freeform 3">
              <a:extLst>
                <a:ext uri="{FF2B5EF4-FFF2-40B4-BE49-F238E27FC236}">
                  <a16:creationId xmlns:a16="http://schemas.microsoft.com/office/drawing/2014/main" id="{A7F71954-7499-7585-BA76-95F5B4E17D8E}"/>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11" name="TextBox 4">
              <a:extLst>
                <a:ext uri="{FF2B5EF4-FFF2-40B4-BE49-F238E27FC236}">
                  <a16:creationId xmlns:a16="http://schemas.microsoft.com/office/drawing/2014/main" id="{42C2038C-64F9-BCA8-ABE4-C6CC14A5C122}"/>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174" name="TextBox 31">
            <a:extLst>
              <a:ext uri="{FF2B5EF4-FFF2-40B4-BE49-F238E27FC236}">
                <a16:creationId xmlns:a16="http://schemas.microsoft.com/office/drawing/2014/main" id="{597ACAFC-B953-B560-E38F-C1AA55072DC1}"/>
              </a:ext>
            </a:extLst>
          </p:cNvPr>
          <p:cNvSpPr txBox="1"/>
          <p:nvPr/>
        </p:nvSpPr>
        <p:spPr>
          <a:xfrm>
            <a:off x="3270915" y="3695462"/>
            <a:ext cx="3135490"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Research methods</a:t>
            </a:r>
          </a:p>
        </p:txBody>
      </p:sp>
      <p:grpSp>
        <p:nvGrpSpPr>
          <p:cNvPr id="2" name="Group 2">
            <a:extLst>
              <a:ext uri="{FF2B5EF4-FFF2-40B4-BE49-F238E27FC236}">
                <a16:creationId xmlns:a16="http://schemas.microsoft.com/office/drawing/2014/main" id="{A546742C-FB9A-C4DD-0DBF-4FDEABB99AF3}"/>
              </a:ext>
            </a:extLst>
          </p:cNvPr>
          <p:cNvGrpSpPr/>
          <p:nvPr/>
        </p:nvGrpSpPr>
        <p:grpSpPr>
          <a:xfrm>
            <a:off x="2916352" y="4948897"/>
            <a:ext cx="3844616" cy="1167897"/>
            <a:chOff x="0" y="0"/>
            <a:chExt cx="3120968" cy="430899"/>
          </a:xfrm>
        </p:grpSpPr>
        <p:sp>
          <p:nvSpPr>
            <p:cNvPr id="3" name="Freeform 3">
              <a:extLst>
                <a:ext uri="{FF2B5EF4-FFF2-40B4-BE49-F238E27FC236}">
                  <a16:creationId xmlns:a16="http://schemas.microsoft.com/office/drawing/2014/main" id="{F6D68712-8F03-0E02-2C86-A890D00BBA7B}"/>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4" name="TextBox 4">
              <a:extLst>
                <a:ext uri="{FF2B5EF4-FFF2-40B4-BE49-F238E27FC236}">
                  <a16:creationId xmlns:a16="http://schemas.microsoft.com/office/drawing/2014/main" id="{1307946A-A247-A2D1-5F16-803BFA95DB2C}"/>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pSp>
        <p:nvGrpSpPr>
          <p:cNvPr id="6" name="Group 2">
            <a:extLst>
              <a:ext uri="{FF2B5EF4-FFF2-40B4-BE49-F238E27FC236}">
                <a16:creationId xmlns:a16="http://schemas.microsoft.com/office/drawing/2014/main" id="{B3979E1E-35DC-7D78-63F3-144783A65B07}"/>
              </a:ext>
            </a:extLst>
          </p:cNvPr>
          <p:cNvGrpSpPr/>
          <p:nvPr/>
        </p:nvGrpSpPr>
        <p:grpSpPr>
          <a:xfrm>
            <a:off x="2916352" y="6478420"/>
            <a:ext cx="3844616" cy="1167897"/>
            <a:chOff x="0" y="0"/>
            <a:chExt cx="3120968" cy="430899"/>
          </a:xfrm>
        </p:grpSpPr>
        <p:sp>
          <p:nvSpPr>
            <p:cNvPr id="7" name="Freeform 3">
              <a:extLst>
                <a:ext uri="{FF2B5EF4-FFF2-40B4-BE49-F238E27FC236}">
                  <a16:creationId xmlns:a16="http://schemas.microsoft.com/office/drawing/2014/main" id="{6C081FC6-2478-1F99-4CB3-3E5F6C43F39E}"/>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8" name="TextBox 4">
              <a:extLst>
                <a:ext uri="{FF2B5EF4-FFF2-40B4-BE49-F238E27FC236}">
                  <a16:creationId xmlns:a16="http://schemas.microsoft.com/office/drawing/2014/main" id="{63159BC6-D66A-2610-4E11-D669A4B6334F}"/>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pSp>
        <p:nvGrpSpPr>
          <p:cNvPr id="10" name="Group 2">
            <a:extLst>
              <a:ext uri="{FF2B5EF4-FFF2-40B4-BE49-F238E27FC236}">
                <a16:creationId xmlns:a16="http://schemas.microsoft.com/office/drawing/2014/main" id="{4FA3E78B-ED83-0A86-026A-D9F879885E84}"/>
              </a:ext>
            </a:extLst>
          </p:cNvPr>
          <p:cNvGrpSpPr/>
          <p:nvPr/>
        </p:nvGrpSpPr>
        <p:grpSpPr>
          <a:xfrm>
            <a:off x="2934811" y="8013417"/>
            <a:ext cx="3844616" cy="1167897"/>
            <a:chOff x="0" y="0"/>
            <a:chExt cx="3120968" cy="430899"/>
          </a:xfrm>
        </p:grpSpPr>
        <p:sp>
          <p:nvSpPr>
            <p:cNvPr id="12" name="Freeform 3">
              <a:extLst>
                <a:ext uri="{FF2B5EF4-FFF2-40B4-BE49-F238E27FC236}">
                  <a16:creationId xmlns:a16="http://schemas.microsoft.com/office/drawing/2014/main" id="{96856972-9908-CE9A-56C8-99D943AE5A4A}"/>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13" name="TextBox 4">
              <a:extLst>
                <a:ext uri="{FF2B5EF4-FFF2-40B4-BE49-F238E27FC236}">
                  <a16:creationId xmlns:a16="http://schemas.microsoft.com/office/drawing/2014/main" id="{A9164530-4AA6-CFB4-73A9-0304522A118E}"/>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14" name="TextBox 31">
            <a:extLst>
              <a:ext uri="{FF2B5EF4-FFF2-40B4-BE49-F238E27FC236}">
                <a16:creationId xmlns:a16="http://schemas.microsoft.com/office/drawing/2014/main" id="{9F1EA238-DA47-A451-31CB-EE307EDDA480}"/>
              </a:ext>
            </a:extLst>
          </p:cNvPr>
          <p:cNvSpPr txBox="1"/>
          <p:nvPr/>
        </p:nvSpPr>
        <p:spPr>
          <a:xfrm>
            <a:off x="3209325" y="5287484"/>
            <a:ext cx="3135490"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Populasi </a:t>
            </a:r>
          </a:p>
        </p:txBody>
      </p:sp>
      <p:sp>
        <p:nvSpPr>
          <p:cNvPr id="15" name="TextBox 31">
            <a:extLst>
              <a:ext uri="{FF2B5EF4-FFF2-40B4-BE49-F238E27FC236}">
                <a16:creationId xmlns:a16="http://schemas.microsoft.com/office/drawing/2014/main" id="{F541F944-3076-2260-C354-78A56F77E779}"/>
              </a:ext>
            </a:extLst>
          </p:cNvPr>
          <p:cNvSpPr txBox="1"/>
          <p:nvPr/>
        </p:nvSpPr>
        <p:spPr>
          <a:xfrm>
            <a:off x="3324197" y="6775966"/>
            <a:ext cx="3135490"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Sample</a:t>
            </a:r>
          </a:p>
        </p:txBody>
      </p:sp>
      <p:sp>
        <p:nvSpPr>
          <p:cNvPr id="16" name="TextBox 31">
            <a:extLst>
              <a:ext uri="{FF2B5EF4-FFF2-40B4-BE49-F238E27FC236}">
                <a16:creationId xmlns:a16="http://schemas.microsoft.com/office/drawing/2014/main" id="{8A555886-E24E-C52F-750A-0903279D3867}"/>
              </a:ext>
            </a:extLst>
          </p:cNvPr>
          <p:cNvSpPr txBox="1"/>
          <p:nvPr/>
        </p:nvSpPr>
        <p:spPr>
          <a:xfrm>
            <a:off x="3324197" y="8397471"/>
            <a:ext cx="3135490"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Research design</a:t>
            </a:r>
          </a:p>
        </p:txBody>
      </p:sp>
      <p:grpSp>
        <p:nvGrpSpPr>
          <p:cNvPr id="17" name="Group 2">
            <a:extLst>
              <a:ext uri="{FF2B5EF4-FFF2-40B4-BE49-F238E27FC236}">
                <a16:creationId xmlns:a16="http://schemas.microsoft.com/office/drawing/2014/main" id="{CF199159-FB26-DD82-63A9-757965E2AA03}"/>
              </a:ext>
            </a:extLst>
          </p:cNvPr>
          <p:cNvGrpSpPr/>
          <p:nvPr/>
        </p:nvGrpSpPr>
        <p:grpSpPr>
          <a:xfrm>
            <a:off x="10798224" y="3374877"/>
            <a:ext cx="3844616" cy="1193713"/>
            <a:chOff x="0" y="-9525"/>
            <a:chExt cx="3120968" cy="440424"/>
          </a:xfrm>
        </p:grpSpPr>
        <p:sp>
          <p:nvSpPr>
            <p:cNvPr id="19" name="Freeform 3">
              <a:extLst>
                <a:ext uri="{FF2B5EF4-FFF2-40B4-BE49-F238E27FC236}">
                  <a16:creationId xmlns:a16="http://schemas.microsoft.com/office/drawing/2014/main" id="{23849DEE-549C-4828-7A4D-FA0FBCC63925}"/>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20" name="TextBox 4">
              <a:extLst>
                <a:ext uri="{FF2B5EF4-FFF2-40B4-BE49-F238E27FC236}">
                  <a16:creationId xmlns:a16="http://schemas.microsoft.com/office/drawing/2014/main" id="{430108CF-1B59-1D74-25BF-EBBE686301E4}"/>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pSp>
        <p:nvGrpSpPr>
          <p:cNvPr id="27" name="Group 2">
            <a:extLst>
              <a:ext uri="{FF2B5EF4-FFF2-40B4-BE49-F238E27FC236}">
                <a16:creationId xmlns:a16="http://schemas.microsoft.com/office/drawing/2014/main" id="{767EA42A-163A-E9AA-A938-08B63C2F99D6}"/>
              </a:ext>
            </a:extLst>
          </p:cNvPr>
          <p:cNvGrpSpPr/>
          <p:nvPr/>
        </p:nvGrpSpPr>
        <p:grpSpPr>
          <a:xfrm>
            <a:off x="10798224" y="4971322"/>
            <a:ext cx="3844616" cy="1167897"/>
            <a:chOff x="0" y="0"/>
            <a:chExt cx="3120968" cy="430899"/>
          </a:xfrm>
        </p:grpSpPr>
        <p:sp>
          <p:nvSpPr>
            <p:cNvPr id="28" name="Freeform 3">
              <a:extLst>
                <a:ext uri="{FF2B5EF4-FFF2-40B4-BE49-F238E27FC236}">
                  <a16:creationId xmlns:a16="http://schemas.microsoft.com/office/drawing/2014/main" id="{FEA07B34-7EFF-2036-8F98-D53A01B43AC9}"/>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29" name="TextBox 4">
              <a:extLst>
                <a:ext uri="{FF2B5EF4-FFF2-40B4-BE49-F238E27FC236}">
                  <a16:creationId xmlns:a16="http://schemas.microsoft.com/office/drawing/2014/main" id="{687F42AC-261F-FA81-E54E-8CF119AFEF0C}"/>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pSp>
        <p:nvGrpSpPr>
          <p:cNvPr id="30" name="Group 2">
            <a:extLst>
              <a:ext uri="{FF2B5EF4-FFF2-40B4-BE49-F238E27FC236}">
                <a16:creationId xmlns:a16="http://schemas.microsoft.com/office/drawing/2014/main" id="{54187A57-599E-4DA3-D15D-F9B84B8BE678}"/>
              </a:ext>
            </a:extLst>
          </p:cNvPr>
          <p:cNvGrpSpPr/>
          <p:nvPr/>
        </p:nvGrpSpPr>
        <p:grpSpPr>
          <a:xfrm>
            <a:off x="10798224" y="6528012"/>
            <a:ext cx="3844616" cy="1167897"/>
            <a:chOff x="0" y="0"/>
            <a:chExt cx="3120968" cy="430899"/>
          </a:xfrm>
        </p:grpSpPr>
        <p:sp>
          <p:nvSpPr>
            <p:cNvPr id="160" name="Freeform 3">
              <a:extLst>
                <a:ext uri="{FF2B5EF4-FFF2-40B4-BE49-F238E27FC236}">
                  <a16:creationId xmlns:a16="http://schemas.microsoft.com/office/drawing/2014/main" id="{DBDDDAEC-1436-D36B-5ECE-2BE2EF95E182}"/>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162" name="TextBox 4">
              <a:extLst>
                <a:ext uri="{FF2B5EF4-FFF2-40B4-BE49-F238E27FC236}">
                  <a16:creationId xmlns:a16="http://schemas.microsoft.com/office/drawing/2014/main" id="{FEBDBFB9-05ED-F7A9-9B58-75DD0BF8E99B}"/>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pSp>
        <p:nvGrpSpPr>
          <p:cNvPr id="163" name="Group 2">
            <a:extLst>
              <a:ext uri="{FF2B5EF4-FFF2-40B4-BE49-F238E27FC236}">
                <a16:creationId xmlns:a16="http://schemas.microsoft.com/office/drawing/2014/main" id="{6DEE1FE5-31D4-4B0A-FBC8-4C6B92D81EE3}"/>
              </a:ext>
            </a:extLst>
          </p:cNvPr>
          <p:cNvGrpSpPr/>
          <p:nvPr/>
        </p:nvGrpSpPr>
        <p:grpSpPr>
          <a:xfrm>
            <a:off x="10798223" y="8058886"/>
            <a:ext cx="3844616" cy="1167897"/>
            <a:chOff x="0" y="0"/>
            <a:chExt cx="3120968" cy="430899"/>
          </a:xfrm>
        </p:grpSpPr>
        <p:sp>
          <p:nvSpPr>
            <p:cNvPr id="167" name="Freeform 3">
              <a:extLst>
                <a:ext uri="{FF2B5EF4-FFF2-40B4-BE49-F238E27FC236}">
                  <a16:creationId xmlns:a16="http://schemas.microsoft.com/office/drawing/2014/main" id="{FC5F02D6-F050-83DF-0777-419A99B2E7F5}"/>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pPr algn="ctr"/>
              <a:r>
                <a:rPr lang="en-US" dirty="0">
                  <a:latin typeface="Times New Roman" panose="02020603050405020304" pitchFamily="18" charset="0"/>
                  <a:cs typeface="Times New Roman" panose="02020603050405020304" pitchFamily="18" charset="0"/>
                </a:rPr>
                <a:t>Two Group Test</a:t>
              </a:r>
            </a:p>
          </p:txBody>
        </p:sp>
        <p:sp>
          <p:nvSpPr>
            <p:cNvPr id="168" name="TextBox 4">
              <a:extLst>
                <a:ext uri="{FF2B5EF4-FFF2-40B4-BE49-F238E27FC236}">
                  <a16:creationId xmlns:a16="http://schemas.microsoft.com/office/drawing/2014/main" id="{FC5F1554-C616-7394-9521-747C18DD722D}"/>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169" name="TextBox 31">
            <a:extLst>
              <a:ext uri="{FF2B5EF4-FFF2-40B4-BE49-F238E27FC236}">
                <a16:creationId xmlns:a16="http://schemas.microsoft.com/office/drawing/2014/main" id="{D11A33A3-9702-53D1-FF21-8E568905B52D}"/>
              </a:ext>
            </a:extLst>
          </p:cNvPr>
          <p:cNvSpPr txBox="1"/>
          <p:nvPr/>
        </p:nvSpPr>
        <p:spPr>
          <a:xfrm>
            <a:off x="7222469" y="3402369"/>
            <a:ext cx="3135490" cy="593945"/>
          </a:xfrm>
          <a:prstGeom prst="rect">
            <a:avLst/>
          </a:prstGeom>
        </p:spPr>
        <p:txBody>
          <a:bodyPr wrap="square" lIns="0" tIns="0" rIns="0" bIns="0" rtlCol="0" anchor="t">
            <a:spAutoFit/>
          </a:bodyPr>
          <a:lstStyle/>
          <a:p>
            <a:pPr algn="ctr">
              <a:lnSpc>
                <a:spcPts val="4340"/>
              </a:lnSpc>
            </a:pPr>
            <a:r>
              <a:rPr lang="en-US" sz="6000" b="1" dirty="0">
                <a:latin typeface="Times New Roman" panose="02020603050405020304" pitchFamily="18" charset="0"/>
                <a:ea typeface="Mukta Mahee"/>
                <a:cs typeface="Times New Roman" panose="02020603050405020304" pitchFamily="18" charset="0"/>
                <a:sym typeface="Mukta Mahee"/>
              </a:rPr>
              <a:t>________</a:t>
            </a:r>
            <a:endParaRPr lang="en-US" sz="6000" b="1"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72" name="TextBox 31">
            <a:extLst>
              <a:ext uri="{FF2B5EF4-FFF2-40B4-BE49-F238E27FC236}">
                <a16:creationId xmlns:a16="http://schemas.microsoft.com/office/drawing/2014/main" id="{F8D3DC7D-C12F-C96D-C833-BF8F1B6A280B}"/>
              </a:ext>
            </a:extLst>
          </p:cNvPr>
          <p:cNvSpPr txBox="1"/>
          <p:nvPr/>
        </p:nvSpPr>
        <p:spPr>
          <a:xfrm>
            <a:off x="7226699" y="5011044"/>
            <a:ext cx="3135490" cy="593945"/>
          </a:xfrm>
          <a:prstGeom prst="rect">
            <a:avLst/>
          </a:prstGeom>
        </p:spPr>
        <p:txBody>
          <a:bodyPr wrap="square" lIns="0" tIns="0" rIns="0" bIns="0" rtlCol="0" anchor="t">
            <a:spAutoFit/>
          </a:bodyPr>
          <a:lstStyle/>
          <a:p>
            <a:pPr algn="ctr">
              <a:lnSpc>
                <a:spcPts val="4340"/>
              </a:lnSpc>
            </a:pPr>
            <a:r>
              <a:rPr lang="en-US" sz="6000" b="1" dirty="0">
                <a:latin typeface="Times New Roman" panose="02020603050405020304" pitchFamily="18" charset="0"/>
                <a:ea typeface="Mukta Mahee"/>
                <a:cs typeface="Times New Roman" panose="02020603050405020304" pitchFamily="18" charset="0"/>
                <a:sym typeface="Mukta Mahee"/>
              </a:rPr>
              <a:t>________</a:t>
            </a:r>
            <a:endParaRPr lang="en-US" sz="6000" b="1"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73" name="TextBox 31">
            <a:extLst>
              <a:ext uri="{FF2B5EF4-FFF2-40B4-BE49-F238E27FC236}">
                <a16:creationId xmlns:a16="http://schemas.microsoft.com/office/drawing/2014/main" id="{83EFE8CC-31A2-0FB7-AD24-4AC0B3E65FA2}"/>
              </a:ext>
            </a:extLst>
          </p:cNvPr>
          <p:cNvSpPr txBox="1"/>
          <p:nvPr/>
        </p:nvSpPr>
        <p:spPr>
          <a:xfrm>
            <a:off x="7222469" y="6518015"/>
            <a:ext cx="3135490" cy="593945"/>
          </a:xfrm>
          <a:prstGeom prst="rect">
            <a:avLst/>
          </a:prstGeom>
        </p:spPr>
        <p:txBody>
          <a:bodyPr wrap="square" lIns="0" tIns="0" rIns="0" bIns="0" rtlCol="0" anchor="t">
            <a:spAutoFit/>
          </a:bodyPr>
          <a:lstStyle/>
          <a:p>
            <a:pPr algn="ctr">
              <a:lnSpc>
                <a:spcPts val="4340"/>
              </a:lnSpc>
            </a:pPr>
            <a:r>
              <a:rPr lang="en-US" sz="6000" b="1" dirty="0">
                <a:latin typeface="Times New Roman" panose="02020603050405020304" pitchFamily="18" charset="0"/>
                <a:ea typeface="Mukta Mahee"/>
                <a:cs typeface="Times New Roman" panose="02020603050405020304" pitchFamily="18" charset="0"/>
                <a:sym typeface="Mukta Mahee"/>
              </a:rPr>
              <a:t>________</a:t>
            </a:r>
            <a:endParaRPr lang="en-US" sz="6000" b="1"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75" name="TextBox 31">
            <a:extLst>
              <a:ext uri="{FF2B5EF4-FFF2-40B4-BE49-F238E27FC236}">
                <a16:creationId xmlns:a16="http://schemas.microsoft.com/office/drawing/2014/main" id="{4ECA9364-3DD9-14D0-209E-0E8DC9A9B042}"/>
              </a:ext>
            </a:extLst>
          </p:cNvPr>
          <p:cNvSpPr txBox="1"/>
          <p:nvPr/>
        </p:nvSpPr>
        <p:spPr>
          <a:xfrm>
            <a:off x="7238492" y="8136806"/>
            <a:ext cx="3135490" cy="593945"/>
          </a:xfrm>
          <a:prstGeom prst="rect">
            <a:avLst/>
          </a:prstGeom>
        </p:spPr>
        <p:txBody>
          <a:bodyPr wrap="square" lIns="0" tIns="0" rIns="0" bIns="0" rtlCol="0" anchor="t">
            <a:spAutoFit/>
          </a:bodyPr>
          <a:lstStyle/>
          <a:p>
            <a:pPr algn="ctr">
              <a:lnSpc>
                <a:spcPts val="4340"/>
              </a:lnSpc>
            </a:pPr>
            <a:r>
              <a:rPr lang="en-US" sz="6000" b="1" dirty="0">
                <a:latin typeface="Times New Roman" panose="02020603050405020304" pitchFamily="18" charset="0"/>
                <a:ea typeface="Mukta Mahee"/>
                <a:cs typeface="Times New Roman" panose="02020603050405020304" pitchFamily="18" charset="0"/>
                <a:sym typeface="Mukta Mahee"/>
              </a:rPr>
              <a:t>________</a:t>
            </a:r>
            <a:endParaRPr lang="en-US" sz="6000" b="1"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77" name="TextBox 31">
            <a:extLst>
              <a:ext uri="{FF2B5EF4-FFF2-40B4-BE49-F238E27FC236}">
                <a16:creationId xmlns:a16="http://schemas.microsoft.com/office/drawing/2014/main" id="{52AAA597-A392-E537-C99D-84A8D604A69E}"/>
              </a:ext>
            </a:extLst>
          </p:cNvPr>
          <p:cNvSpPr txBox="1"/>
          <p:nvPr/>
        </p:nvSpPr>
        <p:spPr>
          <a:xfrm>
            <a:off x="11292285" y="6775965"/>
            <a:ext cx="3135490"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 </a:t>
            </a:r>
            <a:r>
              <a:rPr lang="en-US" sz="3200" dirty="0">
                <a:latin typeface="Times New Roman" panose="02020603050405020304" pitchFamily="18" charset="0"/>
                <a:ea typeface="Mukta Mahee"/>
                <a:cs typeface="Times New Roman" panose="02020603050405020304" pitchFamily="18" charset="0"/>
                <a:sym typeface="Mukta Mahee"/>
              </a:rPr>
              <a:t>Purposive sample</a:t>
            </a:r>
            <a:endParaRPr lang="en-US" sz="3200" dirty="0">
              <a:solidFill>
                <a:srgbClr val="000000"/>
              </a:solidFill>
              <a:latin typeface="Times New Roman" panose="02020603050405020304" pitchFamily="18" charset="0"/>
              <a:ea typeface="Mukta Mahee"/>
              <a:cs typeface="Times New Roman" panose="02020603050405020304" pitchFamily="18" charset="0"/>
              <a:sym typeface="Mukta Mahee"/>
            </a:endParaRPr>
          </a:p>
        </p:txBody>
      </p:sp>
      <p:sp>
        <p:nvSpPr>
          <p:cNvPr id="179" name="TextBox 31">
            <a:extLst>
              <a:ext uri="{FF2B5EF4-FFF2-40B4-BE49-F238E27FC236}">
                <a16:creationId xmlns:a16="http://schemas.microsoft.com/office/drawing/2014/main" id="{2B30EF1B-7DD4-ACCA-F0C5-76D487F626FA}"/>
              </a:ext>
            </a:extLst>
          </p:cNvPr>
          <p:cNvSpPr txBox="1"/>
          <p:nvPr/>
        </p:nvSpPr>
        <p:spPr>
          <a:xfrm>
            <a:off x="10975505" y="5275180"/>
            <a:ext cx="3490053"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Population</a:t>
            </a:r>
          </a:p>
        </p:txBody>
      </p:sp>
      <p:sp>
        <p:nvSpPr>
          <p:cNvPr id="180" name="TextBox 31">
            <a:extLst>
              <a:ext uri="{FF2B5EF4-FFF2-40B4-BE49-F238E27FC236}">
                <a16:creationId xmlns:a16="http://schemas.microsoft.com/office/drawing/2014/main" id="{38FE21A3-0D2D-E6EE-F809-A8E0BF361669}"/>
              </a:ext>
            </a:extLst>
          </p:cNvPr>
          <p:cNvSpPr txBox="1"/>
          <p:nvPr/>
        </p:nvSpPr>
        <p:spPr>
          <a:xfrm>
            <a:off x="11275121" y="3695461"/>
            <a:ext cx="3135490" cy="509755"/>
          </a:xfrm>
          <a:prstGeom prst="rect">
            <a:avLst/>
          </a:prstGeom>
        </p:spPr>
        <p:txBody>
          <a:bodyPr wrap="square" lIns="0" tIns="0" rIns="0" bIns="0" rtlCol="0" anchor="t">
            <a:spAutoFit/>
          </a:bodyPr>
          <a:lstStyle/>
          <a:p>
            <a:pPr algn="ctr">
              <a:lnSpc>
                <a:spcPts val="4340"/>
              </a:lnSpc>
            </a:pPr>
            <a:r>
              <a:rPr lang="en-US" sz="3200" dirty="0">
                <a:solidFill>
                  <a:srgbClr val="000000"/>
                </a:solidFill>
                <a:latin typeface="Times New Roman" panose="02020603050405020304" pitchFamily="18" charset="0"/>
                <a:ea typeface="Mukta Mahee"/>
                <a:cs typeface="Times New Roman" panose="02020603050405020304" pitchFamily="18" charset="0"/>
                <a:sym typeface="Mukta Mahee"/>
              </a:rPr>
              <a:t>Experiment</a:t>
            </a:r>
          </a:p>
        </p:txBody>
      </p:sp>
    </p:spTree>
    <p:extLst>
      <p:ext uri="{BB962C8B-B14F-4D97-AF65-F5344CB8AC3E}">
        <p14:creationId xmlns:p14="http://schemas.microsoft.com/office/powerpoint/2010/main" val="352082223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179265"/>
            <a:ext cx="17348200" cy="9753600"/>
          </a:xfrm>
          <a:prstGeom prst="rect">
            <a:avLst/>
          </a:prstGeom>
          <a:ln w="3175">
            <a:miter lim="400000"/>
          </a:ln>
        </p:spPr>
      </p:pic>
      <p:sp>
        <p:nvSpPr>
          <p:cNvPr id="178" name="POWER POINT…"/>
          <p:cNvSpPr txBox="1"/>
          <p:nvPr/>
        </p:nvSpPr>
        <p:spPr>
          <a:xfrm>
            <a:off x="376746" y="2019175"/>
            <a:ext cx="7554274" cy="40836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sz="4400" dirty="0">
                <a:solidFill>
                  <a:schemeClr val="tx1"/>
                </a:solidFill>
                <a:latin typeface="Times New Roman" panose="02020603050405020304" pitchFamily="18" charset="0"/>
                <a:cs typeface="Times New Roman" panose="02020603050405020304" pitchFamily="18" charset="0"/>
              </a:rPr>
              <a:t>RESEARCH INSTRUMENTS</a:t>
            </a:r>
            <a:endParaRPr sz="4400" dirty="0">
              <a:solidFill>
                <a:schemeClr val="tx1"/>
              </a:solidFill>
              <a:latin typeface="Times New Roman" panose="02020603050405020304" pitchFamily="18" charset="0"/>
              <a:cs typeface="Times New Roman" panose="02020603050405020304" pitchFamily="18" charset="0"/>
            </a:endParaRPr>
          </a:p>
        </p:txBody>
      </p:sp>
      <p:grpSp>
        <p:nvGrpSpPr>
          <p:cNvPr id="2" name="Group 2">
            <a:extLst>
              <a:ext uri="{FF2B5EF4-FFF2-40B4-BE49-F238E27FC236}">
                <a16:creationId xmlns:a16="http://schemas.microsoft.com/office/drawing/2014/main" id="{75760924-1B98-B27D-D1EA-0047BAB5983D}"/>
              </a:ext>
            </a:extLst>
          </p:cNvPr>
          <p:cNvGrpSpPr/>
          <p:nvPr/>
        </p:nvGrpSpPr>
        <p:grpSpPr>
          <a:xfrm>
            <a:off x="5216517" y="2801290"/>
            <a:ext cx="7026559" cy="1636071"/>
            <a:chOff x="0" y="0"/>
            <a:chExt cx="3120968" cy="430899"/>
          </a:xfrm>
        </p:grpSpPr>
        <p:sp>
          <p:nvSpPr>
            <p:cNvPr id="3" name="Freeform 3">
              <a:extLst>
                <a:ext uri="{FF2B5EF4-FFF2-40B4-BE49-F238E27FC236}">
                  <a16:creationId xmlns:a16="http://schemas.microsoft.com/office/drawing/2014/main" id="{259B8EA3-A00B-C543-8AC9-E4A783DE07BC}"/>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p>
          </p:txBody>
        </p:sp>
        <p:sp>
          <p:nvSpPr>
            <p:cNvPr id="4" name="TextBox 4">
              <a:extLst>
                <a:ext uri="{FF2B5EF4-FFF2-40B4-BE49-F238E27FC236}">
                  <a16:creationId xmlns:a16="http://schemas.microsoft.com/office/drawing/2014/main" id="{DBE95F4D-553B-1658-BA8C-8F61D5F8C474}"/>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p>
          </p:txBody>
        </p:sp>
      </p:grpSp>
      <p:sp>
        <p:nvSpPr>
          <p:cNvPr id="6" name="TextBox 5">
            <a:extLst>
              <a:ext uri="{FF2B5EF4-FFF2-40B4-BE49-F238E27FC236}">
                <a16:creationId xmlns:a16="http://schemas.microsoft.com/office/drawing/2014/main" id="{04D29AD8-8B69-2F7F-B8BA-E9169E44903D}"/>
              </a:ext>
            </a:extLst>
          </p:cNvPr>
          <p:cNvSpPr txBox="1"/>
          <p:nvPr/>
        </p:nvSpPr>
        <p:spPr>
          <a:xfrm>
            <a:off x="5160820" y="3003257"/>
            <a:ext cx="6597353" cy="59093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3600" dirty="0">
                <a:latin typeface="Times New Roman" panose="02020603050405020304" pitchFamily="18" charset="0"/>
                <a:ea typeface="Calibri" panose="020F0502020204030204" pitchFamily="34" charset="0"/>
              </a:rPr>
              <a:t>The instrument used is </a:t>
            </a:r>
            <a:r>
              <a:rPr lang="en-US" sz="3600" dirty="0" err="1">
                <a:latin typeface="Times New Roman" panose="02020603050405020304" pitchFamily="18" charset="0"/>
                <a:ea typeface="Calibri" panose="020F0502020204030204" pitchFamily="34" charset="0"/>
              </a:rPr>
              <a:t>longpass</a:t>
            </a:r>
            <a:endParaRPr lang="en-US" sz="3600" dirty="0"/>
          </a:p>
        </p:txBody>
      </p:sp>
      <p:pic>
        <p:nvPicPr>
          <p:cNvPr id="5" name="Picture 4">
            <a:extLst>
              <a:ext uri="{FF2B5EF4-FFF2-40B4-BE49-F238E27FC236}">
                <a16:creationId xmlns:a16="http://schemas.microsoft.com/office/drawing/2014/main" id="{54A05094-CE53-DD7D-23E6-CF30E6B0DC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0718" y="4697535"/>
            <a:ext cx="6758156" cy="2420645"/>
          </a:xfrm>
          <a:prstGeom prst="rect">
            <a:avLst/>
          </a:prstGeom>
        </p:spPr>
      </p:pic>
      <p:sp>
        <p:nvSpPr>
          <p:cNvPr id="7" name="Rectangle 6">
            <a:extLst>
              <a:ext uri="{FF2B5EF4-FFF2-40B4-BE49-F238E27FC236}">
                <a16:creationId xmlns:a16="http://schemas.microsoft.com/office/drawing/2014/main" id="{AD252D41-1A74-8920-58BA-5445068C1193}"/>
              </a:ext>
            </a:extLst>
          </p:cNvPr>
          <p:cNvSpPr/>
          <p:nvPr/>
        </p:nvSpPr>
        <p:spPr>
          <a:xfrm>
            <a:off x="6349190" y="7405831"/>
            <a:ext cx="4649820" cy="626951"/>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ID" sz="1800" dirty="0" err="1">
                <a:solidFill>
                  <a:srgbClr val="171717"/>
                </a:solidFill>
                <a:effectLst/>
                <a:latin typeface="Times New Roman" panose="02020603050405020304" pitchFamily="18" charset="0"/>
                <a:ea typeface="Calibri" panose="020F0502020204030204" pitchFamily="34" charset="0"/>
              </a:rPr>
              <a:t>Lapangan</a:t>
            </a:r>
            <a:r>
              <a:rPr lang="en-ID" sz="1800" spc="-10" dirty="0">
                <a:solidFill>
                  <a:srgbClr val="171717"/>
                </a:solidFill>
                <a:effectLst/>
                <a:latin typeface="Times New Roman" panose="02020603050405020304" pitchFamily="18" charset="0"/>
                <a:ea typeface="Calibri" panose="020F0502020204030204" pitchFamily="34" charset="0"/>
              </a:rPr>
              <a:t> </a:t>
            </a:r>
            <a:r>
              <a:rPr lang="en-ID" sz="1800" dirty="0" err="1">
                <a:solidFill>
                  <a:srgbClr val="171717"/>
                </a:solidFill>
                <a:effectLst/>
                <a:latin typeface="Times New Roman" panose="02020603050405020304" pitchFamily="18" charset="0"/>
                <a:ea typeface="Calibri" panose="020F0502020204030204" pitchFamily="34" charset="0"/>
              </a:rPr>
              <a:t>Tes</a:t>
            </a:r>
            <a:r>
              <a:rPr lang="en-ID" sz="1800" spc="-20" dirty="0">
                <a:solidFill>
                  <a:srgbClr val="171717"/>
                </a:solidFill>
                <a:effectLst/>
                <a:latin typeface="Times New Roman" panose="02020603050405020304" pitchFamily="18" charset="0"/>
                <a:ea typeface="Calibri" panose="020F0502020204030204" pitchFamily="34" charset="0"/>
              </a:rPr>
              <a:t> </a:t>
            </a:r>
            <a:r>
              <a:rPr lang="en-ID" sz="1800" dirty="0" err="1">
                <a:solidFill>
                  <a:srgbClr val="171717"/>
                </a:solidFill>
                <a:effectLst/>
                <a:latin typeface="Times New Roman" panose="02020603050405020304" pitchFamily="18" charset="0"/>
                <a:ea typeface="Calibri" panose="020F0502020204030204" pitchFamily="34" charset="0"/>
              </a:rPr>
              <a:t>Tendangan</a:t>
            </a:r>
            <a:r>
              <a:rPr lang="en-ID" sz="1800" spc="-35" dirty="0">
                <a:solidFill>
                  <a:srgbClr val="171717"/>
                </a:solidFill>
                <a:effectLst/>
                <a:latin typeface="Times New Roman" panose="02020603050405020304" pitchFamily="18" charset="0"/>
                <a:ea typeface="Calibri" panose="020F0502020204030204" pitchFamily="34" charset="0"/>
              </a:rPr>
              <a:t> </a:t>
            </a:r>
            <a:r>
              <a:rPr lang="en-ID" sz="1800" dirty="0">
                <a:solidFill>
                  <a:srgbClr val="171717"/>
                </a:solidFill>
                <a:effectLst/>
                <a:latin typeface="Times New Roman" panose="02020603050405020304" pitchFamily="18" charset="0"/>
                <a:ea typeface="Calibri" panose="020F0502020204030204" pitchFamily="34" charset="0"/>
              </a:rPr>
              <a:t>Jarak</a:t>
            </a:r>
            <a:r>
              <a:rPr lang="en-ID" sz="1800" spc="-25" dirty="0">
                <a:solidFill>
                  <a:srgbClr val="171717"/>
                </a:solidFill>
                <a:effectLst/>
                <a:latin typeface="Times New Roman" panose="02020603050405020304" pitchFamily="18" charset="0"/>
                <a:ea typeface="Calibri" panose="020F0502020204030204" pitchFamily="34" charset="0"/>
              </a:rPr>
              <a:t> </a:t>
            </a:r>
            <a:r>
              <a:rPr lang="en-ID" sz="1800" dirty="0" err="1">
                <a:solidFill>
                  <a:srgbClr val="171717"/>
                </a:solidFill>
                <a:effectLst/>
                <a:latin typeface="Times New Roman" panose="02020603050405020304" pitchFamily="18" charset="0"/>
                <a:ea typeface="Calibri" panose="020F0502020204030204" pitchFamily="34" charset="0"/>
              </a:rPr>
              <a:t>Jauh</a:t>
            </a:r>
            <a:r>
              <a:rPr lang="en-ID" sz="1800" b="1" dirty="0">
                <a:solidFill>
                  <a:srgbClr val="171717"/>
                </a:solidFill>
                <a:effectLst/>
                <a:latin typeface="Times New Roman" panose="02020603050405020304" pitchFamily="18" charset="0"/>
                <a:ea typeface="Calibri" panose="020F0502020204030204" pitchFamily="34" charset="0"/>
              </a:rPr>
              <a:t> </a:t>
            </a:r>
            <a:br>
              <a:rPr lang="en-ID" sz="1800" b="1" dirty="0">
                <a:solidFill>
                  <a:srgbClr val="171717"/>
                </a:solidFill>
                <a:effectLst/>
                <a:latin typeface="Times New Roman" panose="02020603050405020304" pitchFamily="18" charset="0"/>
                <a:ea typeface="Calibri" panose="020F0502020204030204" pitchFamily="34" charset="0"/>
              </a:rPr>
            </a:br>
            <a:r>
              <a:rPr lang="en-ID" sz="1800" dirty="0">
                <a:effectLst/>
                <a:latin typeface="Times New Roman" panose="02020603050405020304" pitchFamily="18" charset="0"/>
                <a:ea typeface="Calibri" panose="020F0502020204030204" pitchFamily="34" charset="0"/>
              </a:rPr>
              <a:t>(Verduci1980,hlm. 335)</a:t>
            </a:r>
            <a:endParaRPr kumimoji="0" lang="en-ID" sz="2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30936071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376746" y="2019175"/>
            <a:ext cx="8027434" cy="40836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US" sz="4400" dirty="0">
                <a:solidFill>
                  <a:schemeClr val="tx1"/>
                </a:solidFill>
                <a:latin typeface="Times New Roman" panose="02020603050405020304" pitchFamily="18" charset="0"/>
                <a:cs typeface="Times New Roman" panose="02020603050405020304" pitchFamily="18" charset="0"/>
              </a:rPr>
              <a:t>RESULTS AND DISCUSSION</a:t>
            </a:r>
            <a:endParaRPr sz="4400" dirty="0">
              <a:solidFill>
                <a:schemeClr val="tx1"/>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E5E62D21-ACBD-964F-CBD6-10B5E377702F}"/>
              </a:ext>
            </a:extLst>
          </p:cNvPr>
          <p:cNvPicPr>
            <a:picLocks noChangeAspect="1"/>
          </p:cNvPicPr>
          <p:nvPr/>
        </p:nvPicPr>
        <p:blipFill>
          <a:blip r:embed="rId3"/>
          <a:stretch>
            <a:fillRect/>
          </a:stretch>
        </p:blipFill>
        <p:spPr>
          <a:xfrm>
            <a:off x="9526642" y="3927514"/>
            <a:ext cx="7102791" cy="5635586"/>
          </a:xfrm>
          <a:prstGeom prst="rect">
            <a:avLst/>
          </a:prstGeom>
        </p:spPr>
      </p:pic>
      <p:grpSp>
        <p:nvGrpSpPr>
          <p:cNvPr id="14" name="Group 2">
            <a:extLst>
              <a:ext uri="{FF2B5EF4-FFF2-40B4-BE49-F238E27FC236}">
                <a16:creationId xmlns:a16="http://schemas.microsoft.com/office/drawing/2014/main" id="{82C50265-465F-3D9C-C6DE-22D39BDEEF19}"/>
              </a:ext>
            </a:extLst>
          </p:cNvPr>
          <p:cNvGrpSpPr/>
          <p:nvPr/>
        </p:nvGrpSpPr>
        <p:grpSpPr>
          <a:xfrm>
            <a:off x="1896592" y="3132225"/>
            <a:ext cx="5771435" cy="779660"/>
            <a:chOff x="0" y="0"/>
            <a:chExt cx="3120968" cy="430899"/>
          </a:xfrm>
        </p:grpSpPr>
        <p:sp>
          <p:nvSpPr>
            <p:cNvPr id="15" name="Freeform 3">
              <a:extLst>
                <a:ext uri="{FF2B5EF4-FFF2-40B4-BE49-F238E27FC236}">
                  <a16:creationId xmlns:a16="http://schemas.microsoft.com/office/drawing/2014/main" id="{5AC615FC-DF6B-CBE1-C25B-2589323BFED6}"/>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16" name="TextBox 4">
              <a:extLst>
                <a:ext uri="{FF2B5EF4-FFF2-40B4-BE49-F238E27FC236}">
                  <a16:creationId xmlns:a16="http://schemas.microsoft.com/office/drawing/2014/main" id="{CACEDE1B-A3C3-E6C4-996F-E48084A5C286}"/>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18" name="TextBox 17">
            <a:extLst>
              <a:ext uri="{FF2B5EF4-FFF2-40B4-BE49-F238E27FC236}">
                <a16:creationId xmlns:a16="http://schemas.microsoft.com/office/drawing/2014/main" id="{8437932B-0FBC-F537-4F7B-93D889D96F8E}"/>
              </a:ext>
            </a:extLst>
          </p:cNvPr>
          <p:cNvSpPr txBox="1"/>
          <p:nvPr/>
        </p:nvSpPr>
        <p:spPr>
          <a:xfrm>
            <a:off x="374306" y="3308886"/>
            <a:ext cx="8816008" cy="42473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en-US" sz="2400" b="1" dirty="0">
                <a:effectLst/>
                <a:latin typeface="Times New Roman" panose="02020603050405020304" pitchFamily="18" charset="0"/>
                <a:ea typeface="Calibri" panose="020F0502020204030204" pitchFamily="34" charset="0"/>
              </a:rPr>
              <a:t>Table 1. </a:t>
            </a:r>
            <a:r>
              <a:rPr lang="en-US" sz="2400" b="1" dirty="0" err="1">
                <a:latin typeface="Times New Roman" panose="02020603050405020304" pitchFamily="18" charset="0"/>
                <a:ea typeface="Calibri" panose="020F0502020204030204" pitchFamily="34" charset="0"/>
              </a:rPr>
              <a:t>longpass</a:t>
            </a:r>
            <a:r>
              <a:rPr lang="en-US" sz="2400" b="1" dirty="0">
                <a:latin typeface="Times New Roman" panose="02020603050405020304" pitchFamily="18" charset="0"/>
                <a:ea typeface="Calibri" panose="020F0502020204030204" pitchFamily="34" charset="0"/>
              </a:rPr>
              <a:t> depth jump</a:t>
            </a:r>
            <a:endParaRPr lang="en-US" sz="2400" b="1" dirty="0"/>
          </a:p>
        </p:txBody>
      </p:sp>
      <p:grpSp>
        <p:nvGrpSpPr>
          <p:cNvPr id="21" name="Group 2">
            <a:extLst>
              <a:ext uri="{FF2B5EF4-FFF2-40B4-BE49-F238E27FC236}">
                <a16:creationId xmlns:a16="http://schemas.microsoft.com/office/drawing/2014/main" id="{5334EE63-CB09-CF55-23BB-229246908DB7}"/>
              </a:ext>
            </a:extLst>
          </p:cNvPr>
          <p:cNvGrpSpPr/>
          <p:nvPr/>
        </p:nvGrpSpPr>
        <p:grpSpPr>
          <a:xfrm>
            <a:off x="9926467" y="3123608"/>
            <a:ext cx="5771435" cy="779660"/>
            <a:chOff x="0" y="0"/>
            <a:chExt cx="3120968" cy="430899"/>
          </a:xfrm>
        </p:grpSpPr>
        <p:sp>
          <p:nvSpPr>
            <p:cNvPr id="22" name="Freeform 3">
              <a:extLst>
                <a:ext uri="{FF2B5EF4-FFF2-40B4-BE49-F238E27FC236}">
                  <a16:creationId xmlns:a16="http://schemas.microsoft.com/office/drawing/2014/main" id="{684AB1E0-92F0-EF58-42D3-647EB3BE6CCD}"/>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23" name="TextBox 4">
              <a:extLst>
                <a:ext uri="{FF2B5EF4-FFF2-40B4-BE49-F238E27FC236}">
                  <a16:creationId xmlns:a16="http://schemas.microsoft.com/office/drawing/2014/main" id="{7A24E189-B436-AE04-E0FE-350A2C9DBF2E}"/>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sp>
        <p:nvSpPr>
          <p:cNvPr id="24" name="TextBox 23">
            <a:extLst>
              <a:ext uri="{FF2B5EF4-FFF2-40B4-BE49-F238E27FC236}">
                <a16:creationId xmlns:a16="http://schemas.microsoft.com/office/drawing/2014/main" id="{0A30973C-3494-B0AC-3453-88BE5AF167A0}"/>
              </a:ext>
            </a:extLst>
          </p:cNvPr>
          <p:cNvSpPr txBox="1"/>
          <p:nvPr/>
        </p:nvSpPr>
        <p:spPr>
          <a:xfrm>
            <a:off x="8404180" y="3292455"/>
            <a:ext cx="8816008" cy="42473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en-US" sz="2400" b="1" dirty="0">
                <a:effectLst/>
                <a:latin typeface="Times New Roman" panose="02020603050405020304" pitchFamily="18" charset="0"/>
                <a:ea typeface="Calibri" panose="020F0502020204030204" pitchFamily="34" charset="0"/>
              </a:rPr>
              <a:t>Table 2. </a:t>
            </a:r>
            <a:r>
              <a:rPr lang="en-US" sz="2400" b="1" dirty="0" err="1">
                <a:latin typeface="Times New Roman" panose="02020603050405020304" pitchFamily="18" charset="0"/>
                <a:ea typeface="Calibri" panose="020F0502020204030204" pitchFamily="34" charset="0"/>
              </a:rPr>
              <a:t>longpass</a:t>
            </a:r>
            <a:r>
              <a:rPr lang="en-US" sz="2400" b="1" dirty="0">
                <a:latin typeface="Times New Roman" panose="02020603050405020304" pitchFamily="18" charset="0"/>
                <a:ea typeface="Calibri" panose="020F0502020204030204" pitchFamily="34" charset="0"/>
              </a:rPr>
              <a:t> knee </a:t>
            </a:r>
            <a:r>
              <a:rPr lang="en-US" sz="2400" b="1" dirty="0" err="1">
                <a:latin typeface="Times New Roman" panose="02020603050405020304" pitchFamily="18" charset="0"/>
                <a:ea typeface="Calibri" panose="020F0502020204030204" pitchFamily="34" charset="0"/>
              </a:rPr>
              <a:t>tcuk</a:t>
            </a:r>
            <a:r>
              <a:rPr lang="en-US" sz="2400" b="1" dirty="0">
                <a:latin typeface="Times New Roman" panose="02020603050405020304" pitchFamily="18" charset="0"/>
                <a:ea typeface="Calibri" panose="020F0502020204030204" pitchFamily="34" charset="0"/>
              </a:rPr>
              <a:t> jump</a:t>
            </a:r>
            <a:endParaRPr lang="en-US" sz="2400" b="1" dirty="0"/>
          </a:p>
        </p:txBody>
      </p:sp>
      <p:pic>
        <p:nvPicPr>
          <p:cNvPr id="25" name="Picture 24">
            <a:extLst>
              <a:ext uri="{FF2B5EF4-FFF2-40B4-BE49-F238E27FC236}">
                <a16:creationId xmlns:a16="http://schemas.microsoft.com/office/drawing/2014/main" id="{B074D397-24B5-3554-381D-30F49406C18F}"/>
              </a:ext>
            </a:extLst>
          </p:cNvPr>
          <p:cNvPicPr>
            <a:picLocks noChangeAspect="1"/>
          </p:cNvPicPr>
          <p:nvPr/>
        </p:nvPicPr>
        <p:blipFill>
          <a:blip r:embed="rId3"/>
          <a:stretch>
            <a:fillRect/>
          </a:stretch>
        </p:blipFill>
        <p:spPr>
          <a:xfrm>
            <a:off x="1412920" y="3927514"/>
            <a:ext cx="6738778" cy="5635586"/>
          </a:xfrm>
          <a:prstGeom prst="rect">
            <a:avLst/>
          </a:prstGeom>
        </p:spPr>
      </p:pic>
      <p:graphicFrame>
        <p:nvGraphicFramePr>
          <p:cNvPr id="4" name="Table 3">
            <a:extLst>
              <a:ext uri="{FF2B5EF4-FFF2-40B4-BE49-F238E27FC236}">
                <a16:creationId xmlns:a16="http://schemas.microsoft.com/office/drawing/2014/main" id="{CB5A6814-B798-8BEB-6CD4-AA49C78B7D6F}"/>
              </a:ext>
            </a:extLst>
          </p:cNvPr>
          <p:cNvGraphicFramePr>
            <a:graphicFrameLocks noGrp="1"/>
          </p:cNvGraphicFramePr>
          <p:nvPr>
            <p:extLst>
              <p:ext uri="{D42A27DB-BD31-4B8C-83A1-F6EECF244321}">
                <p14:modId xmlns:p14="http://schemas.microsoft.com/office/powerpoint/2010/main" val="4195837965"/>
              </p:ext>
            </p:extLst>
          </p:nvPr>
        </p:nvGraphicFramePr>
        <p:xfrm>
          <a:off x="2295728" y="4446713"/>
          <a:ext cx="4727641" cy="4677831"/>
        </p:xfrm>
        <a:graphic>
          <a:graphicData uri="http://schemas.openxmlformats.org/drawingml/2006/table">
            <a:tbl>
              <a:tblPr firstRow="1" firstCol="1" bandRow="1">
                <a:tableStyleId>{5940675A-B579-460E-94D1-54222C63F5DA}</a:tableStyleId>
              </a:tblPr>
              <a:tblGrid>
                <a:gridCol w="1165836">
                  <a:extLst>
                    <a:ext uri="{9D8B030D-6E8A-4147-A177-3AD203B41FA5}">
                      <a16:colId xmlns:a16="http://schemas.microsoft.com/office/drawing/2014/main" val="1534621157"/>
                    </a:ext>
                  </a:extLst>
                </a:gridCol>
                <a:gridCol w="1873092">
                  <a:extLst>
                    <a:ext uri="{9D8B030D-6E8A-4147-A177-3AD203B41FA5}">
                      <a16:colId xmlns:a16="http://schemas.microsoft.com/office/drawing/2014/main" val="1361227179"/>
                    </a:ext>
                  </a:extLst>
                </a:gridCol>
                <a:gridCol w="1688713">
                  <a:extLst>
                    <a:ext uri="{9D8B030D-6E8A-4147-A177-3AD203B41FA5}">
                      <a16:colId xmlns:a16="http://schemas.microsoft.com/office/drawing/2014/main" val="2109722056"/>
                    </a:ext>
                  </a:extLst>
                </a:gridCol>
              </a:tblGrid>
              <a:tr h="421607">
                <a:tc>
                  <a:txBody>
                    <a:bodyPr/>
                    <a:lstStyle/>
                    <a:p>
                      <a:pPr algn="ctr">
                        <a:lnSpc>
                          <a:spcPct val="107000"/>
                        </a:lnSpc>
                        <a:spcAft>
                          <a:spcPts val="800"/>
                        </a:spcAft>
                      </a:pPr>
                      <a:r>
                        <a:rPr lang="en-ID" sz="1200" kern="0">
                          <a:effectLst/>
                          <a:highlight>
                            <a:srgbClr val="00B0F0"/>
                          </a:highlight>
                        </a:rPr>
                        <a:t>Nama </a:t>
                      </a:r>
                      <a:endParaRPr lang="en-ID" sz="1100" kern="100">
                        <a:effectLst/>
                        <a:highlight>
                          <a:srgbClr val="00B0F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highlight>
                            <a:srgbClr val="00B0F0"/>
                          </a:highlight>
                        </a:rPr>
                        <a:t>pretest</a:t>
                      </a:r>
                      <a:endParaRPr lang="en-ID" sz="1100" kern="100">
                        <a:effectLst/>
                        <a:highlight>
                          <a:srgbClr val="00B0F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highlight>
                            <a:srgbClr val="00B0F0"/>
                          </a:highlight>
                        </a:rPr>
                        <a:t>posttest</a:t>
                      </a:r>
                      <a:endParaRPr lang="en-ID" sz="1100" kern="100">
                        <a:effectLst/>
                        <a:highlight>
                          <a:srgbClr val="00B0F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22704736"/>
                  </a:ext>
                </a:extLst>
              </a:tr>
              <a:tr h="421607">
                <a:tc>
                  <a:txBody>
                    <a:bodyPr/>
                    <a:lstStyle/>
                    <a:p>
                      <a:pPr algn="ctr">
                        <a:lnSpc>
                          <a:spcPct val="107000"/>
                        </a:lnSpc>
                        <a:spcAft>
                          <a:spcPts val="800"/>
                        </a:spcAft>
                      </a:pPr>
                      <a:r>
                        <a:rPr lang="en-ID" sz="1200" kern="0">
                          <a:effectLst/>
                        </a:rPr>
                        <a:t>fikri</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18.8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25.4</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18626934"/>
                  </a:ext>
                </a:extLst>
              </a:tr>
              <a:tr h="421607">
                <a:tc>
                  <a:txBody>
                    <a:bodyPr/>
                    <a:lstStyle/>
                    <a:p>
                      <a:pPr algn="ctr">
                        <a:lnSpc>
                          <a:spcPct val="107000"/>
                        </a:lnSpc>
                        <a:spcAft>
                          <a:spcPts val="800"/>
                        </a:spcAft>
                      </a:pPr>
                      <a:r>
                        <a:rPr lang="en-ID" sz="1200" kern="0">
                          <a:effectLst/>
                        </a:rPr>
                        <a:t>putra</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22.8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27.8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6460104"/>
                  </a:ext>
                </a:extLst>
              </a:tr>
              <a:tr h="421607">
                <a:tc>
                  <a:txBody>
                    <a:bodyPr/>
                    <a:lstStyle/>
                    <a:p>
                      <a:pPr algn="ctr">
                        <a:lnSpc>
                          <a:spcPct val="107000"/>
                        </a:lnSpc>
                        <a:spcAft>
                          <a:spcPts val="800"/>
                        </a:spcAft>
                      </a:pPr>
                      <a:r>
                        <a:rPr lang="en-ID" sz="1200" kern="0">
                          <a:effectLst/>
                        </a:rPr>
                        <a:t>abil</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9.6</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17.7</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6878105"/>
                  </a:ext>
                </a:extLst>
              </a:tr>
              <a:tr h="421607">
                <a:tc>
                  <a:txBody>
                    <a:bodyPr/>
                    <a:lstStyle/>
                    <a:p>
                      <a:pPr algn="ctr">
                        <a:lnSpc>
                          <a:spcPct val="107000"/>
                        </a:lnSpc>
                        <a:spcAft>
                          <a:spcPts val="800"/>
                        </a:spcAft>
                      </a:pPr>
                      <a:r>
                        <a:rPr lang="en-ID" sz="1200" kern="0">
                          <a:effectLst/>
                        </a:rPr>
                        <a:t>risky</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18.2</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22.7</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48231258"/>
                  </a:ext>
                </a:extLst>
              </a:tr>
              <a:tr h="421607">
                <a:tc>
                  <a:txBody>
                    <a:bodyPr/>
                    <a:lstStyle/>
                    <a:p>
                      <a:pPr algn="ctr">
                        <a:lnSpc>
                          <a:spcPct val="107000"/>
                        </a:lnSpc>
                        <a:spcAft>
                          <a:spcPts val="800"/>
                        </a:spcAft>
                      </a:pPr>
                      <a:r>
                        <a:rPr lang="en-ID" sz="1200" kern="0">
                          <a:effectLst/>
                        </a:rPr>
                        <a:t>ibrahim</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15.4</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17.7</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0637596"/>
                  </a:ext>
                </a:extLst>
              </a:tr>
              <a:tr h="421607">
                <a:tc>
                  <a:txBody>
                    <a:bodyPr/>
                    <a:lstStyle/>
                    <a:p>
                      <a:pPr algn="ctr">
                        <a:lnSpc>
                          <a:spcPct val="107000"/>
                        </a:lnSpc>
                        <a:spcAft>
                          <a:spcPts val="800"/>
                        </a:spcAft>
                      </a:pPr>
                      <a:r>
                        <a:rPr lang="en-ID" sz="1200" kern="0">
                          <a:effectLst/>
                        </a:rPr>
                        <a:t>alif</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12.5</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16.3</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3927747"/>
                  </a:ext>
                </a:extLst>
              </a:tr>
              <a:tr h="441684">
                <a:tc>
                  <a:txBody>
                    <a:bodyPr/>
                    <a:lstStyle/>
                    <a:p>
                      <a:pPr algn="ctr">
                        <a:lnSpc>
                          <a:spcPct val="107000"/>
                        </a:lnSpc>
                        <a:spcAft>
                          <a:spcPts val="800"/>
                        </a:spcAft>
                      </a:pPr>
                      <a:r>
                        <a:rPr lang="en-ID" sz="1200" kern="0">
                          <a:effectLst/>
                        </a:rPr>
                        <a:t>deni</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18.8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23.5</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7874358"/>
                  </a:ext>
                </a:extLst>
              </a:tr>
              <a:tr h="441684">
                <a:tc>
                  <a:txBody>
                    <a:bodyPr/>
                    <a:lstStyle/>
                    <a:p>
                      <a:pPr algn="ctr">
                        <a:lnSpc>
                          <a:spcPct val="107000"/>
                        </a:lnSpc>
                        <a:spcAft>
                          <a:spcPts val="800"/>
                        </a:spcAft>
                      </a:pPr>
                      <a:r>
                        <a:rPr lang="en-ID" sz="1200" kern="0">
                          <a:effectLst/>
                        </a:rPr>
                        <a:t>saputra</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16.5</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20.3</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14704931"/>
                  </a:ext>
                </a:extLst>
              </a:tr>
              <a:tr h="421607">
                <a:tc>
                  <a:txBody>
                    <a:bodyPr/>
                    <a:lstStyle/>
                    <a:p>
                      <a:pPr algn="ctr">
                        <a:lnSpc>
                          <a:spcPct val="107000"/>
                        </a:lnSpc>
                        <a:spcAft>
                          <a:spcPts val="800"/>
                        </a:spcAft>
                      </a:pPr>
                      <a:r>
                        <a:rPr lang="en-ID" sz="1200" kern="0">
                          <a:effectLst/>
                        </a:rPr>
                        <a:t>ilyas</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12.9</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19.3</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321022"/>
                  </a:ext>
                </a:extLst>
              </a:tr>
              <a:tr h="421607">
                <a:tc>
                  <a:txBody>
                    <a:bodyPr/>
                    <a:lstStyle/>
                    <a:p>
                      <a:pPr algn="ctr">
                        <a:lnSpc>
                          <a:spcPct val="107000"/>
                        </a:lnSpc>
                        <a:spcAft>
                          <a:spcPts val="800"/>
                        </a:spcAft>
                      </a:pPr>
                      <a:r>
                        <a:rPr lang="en-ID" sz="1200" kern="0">
                          <a:effectLst/>
                        </a:rPr>
                        <a:t>ali</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9.2</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dirty="0">
                          <a:effectLst/>
                        </a:rPr>
                        <a:t>15.3</a:t>
                      </a:r>
                      <a:endParaRPr lang="en-ID"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3424666"/>
                  </a:ext>
                </a:extLst>
              </a:tr>
            </a:tbl>
          </a:graphicData>
        </a:graphic>
      </p:graphicFrame>
      <p:sp>
        <p:nvSpPr>
          <p:cNvPr id="5" name="Rectangle 1">
            <a:extLst>
              <a:ext uri="{FF2B5EF4-FFF2-40B4-BE49-F238E27FC236}">
                <a16:creationId xmlns:a16="http://schemas.microsoft.com/office/drawing/2014/main" id="{3925E9C5-6F04-E7DA-80B8-7CA9DD756EEB}"/>
              </a:ext>
            </a:extLst>
          </p:cNvPr>
          <p:cNvSpPr>
            <a:spLocks noChangeArrowheads="1"/>
          </p:cNvSpPr>
          <p:nvPr/>
        </p:nvSpPr>
        <p:spPr bwMode="auto">
          <a:xfrm>
            <a:off x="2051387" y="4846638"/>
            <a:ext cx="6987893" cy="445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D"/>
          </a:p>
        </p:txBody>
      </p:sp>
      <p:graphicFrame>
        <p:nvGraphicFramePr>
          <p:cNvPr id="7" name="Table 6">
            <a:extLst>
              <a:ext uri="{FF2B5EF4-FFF2-40B4-BE49-F238E27FC236}">
                <a16:creationId xmlns:a16="http://schemas.microsoft.com/office/drawing/2014/main" id="{E4C982CB-ED1E-FE6D-0570-C04ED5E36826}"/>
              </a:ext>
            </a:extLst>
          </p:cNvPr>
          <p:cNvGraphicFramePr>
            <a:graphicFrameLocks noGrp="1"/>
          </p:cNvGraphicFramePr>
          <p:nvPr>
            <p:extLst>
              <p:ext uri="{D42A27DB-BD31-4B8C-83A1-F6EECF244321}">
                <p14:modId xmlns:p14="http://schemas.microsoft.com/office/powerpoint/2010/main" val="360732525"/>
              </p:ext>
            </p:extLst>
          </p:nvPr>
        </p:nvGraphicFramePr>
        <p:xfrm>
          <a:off x="10414224" y="4446713"/>
          <a:ext cx="5283676" cy="4483281"/>
        </p:xfrm>
        <a:graphic>
          <a:graphicData uri="http://schemas.openxmlformats.org/drawingml/2006/table">
            <a:tbl>
              <a:tblPr firstRow="1" firstCol="1" bandRow="1">
                <a:tableStyleId>{5940675A-B579-460E-94D1-54222C63F5DA}</a:tableStyleId>
              </a:tblPr>
              <a:tblGrid>
                <a:gridCol w="1397004">
                  <a:extLst>
                    <a:ext uri="{9D8B030D-6E8A-4147-A177-3AD203B41FA5}">
                      <a16:colId xmlns:a16="http://schemas.microsoft.com/office/drawing/2014/main" val="4069302489"/>
                    </a:ext>
                  </a:extLst>
                </a:gridCol>
                <a:gridCol w="2126152">
                  <a:extLst>
                    <a:ext uri="{9D8B030D-6E8A-4147-A177-3AD203B41FA5}">
                      <a16:colId xmlns:a16="http://schemas.microsoft.com/office/drawing/2014/main" val="2375683643"/>
                    </a:ext>
                  </a:extLst>
                </a:gridCol>
                <a:gridCol w="1760520">
                  <a:extLst>
                    <a:ext uri="{9D8B030D-6E8A-4147-A177-3AD203B41FA5}">
                      <a16:colId xmlns:a16="http://schemas.microsoft.com/office/drawing/2014/main" val="1614001525"/>
                    </a:ext>
                  </a:extLst>
                </a:gridCol>
              </a:tblGrid>
              <a:tr h="407571">
                <a:tc>
                  <a:txBody>
                    <a:bodyPr/>
                    <a:lstStyle/>
                    <a:p>
                      <a:pPr algn="ctr">
                        <a:lnSpc>
                          <a:spcPct val="107000"/>
                        </a:lnSpc>
                        <a:spcAft>
                          <a:spcPts val="800"/>
                        </a:spcAft>
                      </a:pPr>
                      <a:r>
                        <a:rPr lang="en-ID" sz="1200" kern="0">
                          <a:effectLst/>
                          <a:highlight>
                            <a:srgbClr val="00B0F0"/>
                          </a:highlight>
                        </a:rPr>
                        <a:t>Nama</a:t>
                      </a:r>
                      <a:endParaRPr lang="en-ID" sz="1100" kern="100">
                        <a:effectLst/>
                        <a:highlight>
                          <a:srgbClr val="00B0F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highlight>
                            <a:srgbClr val="00B0F0"/>
                          </a:highlight>
                        </a:rPr>
                        <a:t>pretest</a:t>
                      </a:r>
                      <a:endParaRPr lang="en-ID" sz="1100" kern="100">
                        <a:effectLst/>
                        <a:highlight>
                          <a:srgbClr val="00B0F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highlight>
                            <a:srgbClr val="00B0F0"/>
                          </a:highlight>
                        </a:rPr>
                        <a:t>posttest</a:t>
                      </a:r>
                      <a:endParaRPr lang="en-ID" sz="1100" kern="100">
                        <a:effectLst/>
                        <a:highlight>
                          <a:srgbClr val="00B0F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45454159"/>
                  </a:ext>
                </a:extLst>
              </a:tr>
              <a:tr h="407571">
                <a:tc>
                  <a:txBody>
                    <a:bodyPr/>
                    <a:lstStyle/>
                    <a:p>
                      <a:pPr algn="ctr">
                        <a:lnSpc>
                          <a:spcPct val="107000"/>
                        </a:lnSpc>
                        <a:spcAft>
                          <a:spcPts val="800"/>
                        </a:spcAft>
                      </a:pPr>
                      <a:r>
                        <a:rPr lang="en-ID" sz="1200" kern="0">
                          <a:effectLst/>
                        </a:rPr>
                        <a:t>ilham</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13.5</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18.9</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78283542"/>
                  </a:ext>
                </a:extLst>
              </a:tr>
              <a:tr h="407571">
                <a:tc>
                  <a:txBody>
                    <a:bodyPr/>
                    <a:lstStyle/>
                    <a:p>
                      <a:pPr algn="ctr">
                        <a:lnSpc>
                          <a:spcPct val="107000"/>
                        </a:lnSpc>
                        <a:spcAft>
                          <a:spcPts val="800"/>
                        </a:spcAft>
                      </a:pPr>
                      <a:r>
                        <a:rPr lang="en-ID" sz="1200" kern="0">
                          <a:effectLst/>
                        </a:rPr>
                        <a:t>fatur</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15.4</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19.2</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7240498"/>
                  </a:ext>
                </a:extLst>
              </a:tr>
              <a:tr h="407571">
                <a:tc>
                  <a:txBody>
                    <a:bodyPr/>
                    <a:lstStyle/>
                    <a:p>
                      <a:pPr algn="ctr">
                        <a:lnSpc>
                          <a:spcPct val="107000"/>
                        </a:lnSpc>
                        <a:spcAft>
                          <a:spcPts val="800"/>
                        </a:spcAft>
                      </a:pPr>
                      <a:r>
                        <a:rPr lang="en-ID" sz="1200" kern="0">
                          <a:effectLst/>
                        </a:rPr>
                        <a:t>azka</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23.1</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29.9</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2007661"/>
                  </a:ext>
                </a:extLst>
              </a:tr>
              <a:tr h="407571">
                <a:tc>
                  <a:txBody>
                    <a:bodyPr/>
                    <a:lstStyle/>
                    <a:p>
                      <a:pPr algn="ctr">
                        <a:lnSpc>
                          <a:spcPct val="107000"/>
                        </a:lnSpc>
                        <a:spcAft>
                          <a:spcPts val="800"/>
                        </a:spcAft>
                      </a:pPr>
                      <a:r>
                        <a:rPr lang="en-ID" sz="1200" kern="0">
                          <a:effectLst/>
                        </a:rPr>
                        <a:t>rasid</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23.6</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29.9</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1075453"/>
                  </a:ext>
                </a:extLst>
              </a:tr>
              <a:tr h="407571">
                <a:tc>
                  <a:txBody>
                    <a:bodyPr/>
                    <a:lstStyle/>
                    <a:p>
                      <a:pPr algn="ctr">
                        <a:lnSpc>
                          <a:spcPct val="107000"/>
                        </a:lnSpc>
                        <a:spcAft>
                          <a:spcPts val="800"/>
                        </a:spcAft>
                      </a:pPr>
                      <a:r>
                        <a:rPr lang="en-ID" sz="1200" kern="0">
                          <a:effectLst/>
                        </a:rPr>
                        <a:t>fahri</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16.6</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21.7</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42172333"/>
                  </a:ext>
                </a:extLst>
              </a:tr>
              <a:tr h="407571">
                <a:tc>
                  <a:txBody>
                    <a:bodyPr/>
                    <a:lstStyle/>
                    <a:p>
                      <a:pPr algn="ctr">
                        <a:lnSpc>
                          <a:spcPct val="107000"/>
                        </a:lnSpc>
                        <a:spcAft>
                          <a:spcPts val="800"/>
                        </a:spcAft>
                      </a:pPr>
                      <a:r>
                        <a:rPr lang="en-ID" sz="1200" kern="0">
                          <a:effectLst/>
                        </a:rPr>
                        <a:t>raifa</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16.6</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26.4</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8252158"/>
                  </a:ext>
                </a:extLst>
              </a:tr>
              <a:tr h="407571">
                <a:tc>
                  <a:txBody>
                    <a:bodyPr/>
                    <a:lstStyle/>
                    <a:p>
                      <a:pPr algn="ctr">
                        <a:lnSpc>
                          <a:spcPct val="107000"/>
                        </a:lnSpc>
                        <a:spcAft>
                          <a:spcPts val="800"/>
                        </a:spcAft>
                      </a:pPr>
                      <a:r>
                        <a:rPr lang="en-ID" sz="1200" kern="0">
                          <a:effectLst/>
                        </a:rPr>
                        <a:t>rama</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10.5</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100" kern="0">
                          <a:effectLst/>
                        </a:rPr>
                        <a:t>18.3</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69199177"/>
                  </a:ext>
                </a:extLst>
              </a:tr>
              <a:tr h="407571">
                <a:tc>
                  <a:txBody>
                    <a:bodyPr/>
                    <a:lstStyle/>
                    <a:p>
                      <a:pPr algn="ctr">
                        <a:lnSpc>
                          <a:spcPct val="107000"/>
                        </a:lnSpc>
                        <a:spcAft>
                          <a:spcPts val="800"/>
                        </a:spcAft>
                      </a:pPr>
                      <a:r>
                        <a:rPr lang="en-ID" sz="1200" kern="0">
                          <a:effectLst/>
                        </a:rPr>
                        <a:t>safri</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19.5</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25.7</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93172410"/>
                  </a:ext>
                </a:extLst>
              </a:tr>
              <a:tr h="407571">
                <a:tc>
                  <a:txBody>
                    <a:bodyPr/>
                    <a:lstStyle/>
                    <a:p>
                      <a:pPr algn="ctr">
                        <a:lnSpc>
                          <a:spcPct val="107000"/>
                        </a:lnSpc>
                        <a:spcAft>
                          <a:spcPts val="800"/>
                        </a:spcAft>
                      </a:pPr>
                      <a:r>
                        <a:rPr lang="en-ID" sz="1200" kern="0">
                          <a:effectLst/>
                        </a:rPr>
                        <a:t>fadiel</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14.7</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20.6</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64700042"/>
                  </a:ext>
                </a:extLst>
              </a:tr>
              <a:tr h="407571">
                <a:tc>
                  <a:txBody>
                    <a:bodyPr/>
                    <a:lstStyle/>
                    <a:p>
                      <a:pPr algn="ctr">
                        <a:lnSpc>
                          <a:spcPct val="107000"/>
                        </a:lnSpc>
                        <a:spcAft>
                          <a:spcPts val="800"/>
                        </a:spcAft>
                      </a:pPr>
                      <a:r>
                        <a:rPr lang="en-ID" sz="1200" kern="0">
                          <a:effectLst/>
                        </a:rPr>
                        <a:t>jihan</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a:effectLst/>
                        </a:rPr>
                        <a:t>21.6</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D" sz="1200" kern="0" dirty="0">
                          <a:effectLst/>
                        </a:rPr>
                        <a:t>27.5</a:t>
                      </a:r>
                      <a:endParaRPr lang="en-ID"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265800779"/>
                  </a:ext>
                </a:extLst>
              </a:tr>
            </a:tbl>
          </a:graphicData>
        </a:graphic>
      </p:graphicFrame>
    </p:spTree>
    <p:extLst>
      <p:ext uri="{BB962C8B-B14F-4D97-AF65-F5344CB8AC3E}">
        <p14:creationId xmlns:p14="http://schemas.microsoft.com/office/powerpoint/2010/main" val="106234698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2C0EF89-FEFD-8944-EA08-27EE093A0D0E}"/>
              </a:ext>
            </a:extLst>
          </p:cNvPr>
          <p:cNvSpPr>
            <a:spLocks noGrp="1"/>
          </p:cNvSpPr>
          <p:nvPr>
            <p:ph type="pic" idx="21"/>
          </p:nvPr>
        </p:nvSpPr>
        <p:spPr/>
      </p:sp>
      <p:sp>
        <p:nvSpPr>
          <p:cNvPr id="3" name="Title 2">
            <a:extLst>
              <a:ext uri="{FF2B5EF4-FFF2-40B4-BE49-F238E27FC236}">
                <a16:creationId xmlns:a16="http://schemas.microsoft.com/office/drawing/2014/main" id="{D29C27A2-AC64-2F2F-6260-C3BF1085ACB7}"/>
              </a:ext>
            </a:extLst>
          </p:cNvPr>
          <p:cNvSpPr>
            <a:spLocks noGrp="1"/>
          </p:cNvSpPr>
          <p:nvPr>
            <p:ph type="title"/>
          </p:nvPr>
        </p:nvSpPr>
        <p:spPr/>
        <p:txBody>
          <a:bodyPr/>
          <a:lstStyle/>
          <a:p>
            <a:endParaRPr lang="en-ID"/>
          </a:p>
        </p:txBody>
      </p:sp>
      <p:sp>
        <p:nvSpPr>
          <p:cNvPr id="4" name="Text Placeholder 3">
            <a:extLst>
              <a:ext uri="{FF2B5EF4-FFF2-40B4-BE49-F238E27FC236}">
                <a16:creationId xmlns:a16="http://schemas.microsoft.com/office/drawing/2014/main" id="{F45F498D-0EA1-66D8-A686-A7B24195FFE1}"/>
              </a:ext>
            </a:extLst>
          </p:cNvPr>
          <p:cNvSpPr>
            <a:spLocks noGrp="1"/>
          </p:cNvSpPr>
          <p:nvPr>
            <p:ph type="body" sz="quarter" idx="22"/>
          </p:nvPr>
        </p:nvSpPr>
        <p:spPr/>
        <p:txBody>
          <a:bodyPr/>
          <a:lstStyle/>
          <a:p>
            <a:endParaRPr lang="en-ID"/>
          </a:p>
        </p:txBody>
      </p:sp>
      <p:sp>
        <p:nvSpPr>
          <p:cNvPr id="5" name="Text Placeholder 4">
            <a:extLst>
              <a:ext uri="{FF2B5EF4-FFF2-40B4-BE49-F238E27FC236}">
                <a16:creationId xmlns:a16="http://schemas.microsoft.com/office/drawing/2014/main" id="{8737D35E-41ED-DB8B-8926-D89646DB747D}"/>
              </a:ext>
            </a:extLst>
          </p:cNvPr>
          <p:cNvSpPr>
            <a:spLocks noGrp="1"/>
          </p:cNvSpPr>
          <p:nvPr>
            <p:ph type="body" sz="quarter" idx="1"/>
          </p:nvPr>
        </p:nvSpPr>
        <p:spPr/>
        <p:txBody>
          <a:bodyPr/>
          <a:lstStyle/>
          <a:p>
            <a:endParaRPr lang="en-ID"/>
          </a:p>
        </p:txBody>
      </p:sp>
      <p:pic>
        <p:nvPicPr>
          <p:cNvPr id="6" name="Image" descr="Image">
            <a:extLst>
              <a:ext uri="{FF2B5EF4-FFF2-40B4-BE49-F238E27FC236}">
                <a16:creationId xmlns:a16="http://schemas.microsoft.com/office/drawing/2014/main" id="{6232075B-9E0F-5BBC-6DC4-9B01C44CCDC4}"/>
              </a:ext>
            </a:extLst>
          </p:cNvPr>
          <p:cNvPicPr>
            <a:picLocks noChangeAspect="1"/>
          </p:cNvPicPr>
          <p:nvPr/>
        </p:nvPicPr>
        <p:blipFill>
          <a:blip r:embed="rId2"/>
          <a:stretch>
            <a:fillRect/>
          </a:stretch>
        </p:blipFill>
        <p:spPr>
          <a:xfrm>
            <a:off x="-74849" y="0"/>
            <a:ext cx="17348200" cy="9753600"/>
          </a:xfrm>
          <a:prstGeom prst="rect">
            <a:avLst/>
          </a:prstGeom>
          <a:ln w="3175">
            <a:miter lim="400000"/>
          </a:ln>
        </p:spPr>
      </p:pic>
      <p:sp>
        <p:nvSpPr>
          <p:cNvPr id="8" name="TextBox 7">
            <a:extLst>
              <a:ext uri="{FF2B5EF4-FFF2-40B4-BE49-F238E27FC236}">
                <a16:creationId xmlns:a16="http://schemas.microsoft.com/office/drawing/2014/main" id="{2EFD3F56-DCED-877B-A684-E4F45BCC5A79}"/>
              </a:ext>
            </a:extLst>
          </p:cNvPr>
          <p:cNvSpPr txBox="1"/>
          <p:nvPr/>
        </p:nvSpPr>
        <p:spPr>
          <a:xfrm>
            <a:off x="953415" y="2539375"/>
            <a:ext cx="4785904" cy="590931"/>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r>
              <a:rPr lang="en-US" sz="3600" b="1" dirty="0">
                <a:effectLst/>
                <a:latin typeface="Times New Roman" panose="02020603050405020304" pitchFamily="18" charset="0"/>
                <a:ea typeface="Calibri" panose="020F0502020204030204" pitchFamily="34" charset="0"/>
              </a:rPr>
              <a:t>Normality Test Results</a:t>
            </a:r>
            <a:endParaRPr lang="en-ID" dirty="0"/>
          </a:p>
        </p:txBody>
      </p:sp>
      <p:grpSp>
        <p:nvGrpSpPr>
          <p:cNvPr id="12" name="Group 2">
            <a:extLst>
              <a:ext uri="{FF2B5EF4-FFF2-40B4-BE49-F238E27FC236}">
                <a16:creationId xmlns:a16="http://schemas.microsoft.com/office/drawing/2014/main" id="{8F5267AF-9CD2-23F4-7213-EBDE6961BC03}"/>
              </a:ext>
            </a:extLst>
          </p:cNvPr>
          <p:cNvGrpSpPr/>
          <p:nvPr/>
        </p:nvGrpSpPr>
        <p:grpSpPr>
          <a:xfrm>
            <a:off x="953415" y="3564445"/>
            <a:ext cx="5797581" cy="2778040"/>
            <a:chOff x="0" y="0"/>
            <a:chExt cx="3120968" cy="430899"/>
          </a:xfrm>
        </p:grpSpPr>
        <p:sp>
          <p:nvSpPr>
            <p:cNvPr id="13" name="Freeform 3">
              <a:extLst>
                <a:ext uri="{FF2B5EF4-FFF2-40B4-BE49-F238E27FC236}">
                  <a16:creationId xmlns:a16="http://schemas.microsoft.com/office/drawing/2014/main" id="{75D26C08-A28C-868E-97EC-CDBCF9628187}"/>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14" name="TextBox 4">
              <a:extLst>
                <a:ext uri="{FF2B5EF4-FFF2-40B4-BE49-F238E27FC236}">
                  <a16:creationId xmlns:a16="http://schemas.microsoft.com/office/drawing/2014/main" id="{599C4C04-E113-95BB-6094-CE1FFA831D8A}"/>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aphicFrame>
        <p:nvGraphicFramePr>
          <p:cNvPr id="16" name="Table 15">
            <a:extLst>
              <a:ext uri="{FF2B5EF4-FFF2-40B4-BE49-F238E27FC236}">
                <a16:creationId xmlns:a16="http://schemas.microsoft.com/office/drawing/2014/main" id="{6C56AB0E-2C03-EB9C-1CE3-E8BEAE60D386}"/>
              </a:ext>
            </a:extLst>
          </p:cNvPr>
          <p:cNvGraphicFramePr>
            <a:graphicFrameLocks noGrp="1"/>
          </p:cNvGraphicFramePr>
          <p:nvPr>
            <p:extLst>
              <p:ext uri="{D42A27DB-BD31-4B8C-83A1-F6EECF244321}">
                <p14:modId xmlns:p14="http://schemas.microsoft.com/office/powerpoint/2010/main" val="2941944352"/>
              </p:ext>
            </p:extLst>
          </p:nvPr>
        </p:nvGraphicFramePr>
        <p:xfrm>
          <a:off x="1167319" y="3706620"/>
          <a:ext cx="5058383" cy="2493690"/>
        </p:xfrm>
        <a:graphic>
          <a:graphicData uri="http://schemas.openxmlformats.org/drawingml/2006/table">
            <a:tbl>
              <a:tblPr firstRow="1" firstCol="1" bandRow="1">
                <a:tableStyleId>{5940675A-B579-460E-94D1-54222C63F5DA}</a:tableStyleId>
              </a:tblPr>
              <a:tblGrid>
                <a:gridCol w="2511506">
                  <a:extLst>
                    <a:ext uri="{9D8B030D-6E8A-4147-A177-3AD203B41FA5}">
                      <a16:colId xmlns:a16="http://schemas.microsoft.com/office/drawing/2014/main" val="241894939"/>
                    </a:ext>
                  </a:extLst>
                </a:gridCol>
                <a:gridCol w="848959">
                  <a:extLst>
                    <a:ext uri="{9D8B030D-6E8A-4147-A177-3AD203B41FA5}">
                      <a16:colId xmlns:a16="http://schemas.microsoft.com/office/drawing/2014/main" val="813088642"/>
                    </a:ext>
                  </a:extLst>
                </a:gridCol>
                <a:gridCol w="848959">
                  <a:extLst>
                    <a:ext uri="{9D8B030D-6E8A-4147-A177-3AD203B41FA5}">
                      <a16:colId xmlns:a16="http://schemas.microsoft.com/office/drawing/2014/main" val="3121293048"/>
                    </a:ext>
                  </a:extLst>
                </a:gridCol>
                <a:gridCol w="848959">
                  <a:extLst>
                    <a:ext uri="{9D8B030D-6E8A-4147-A177-3AD203B41FA5}">
                      <a16:colId xmlns:a16="http://schemas.microsoft.com/office/drawing/2014/main" val="2541876832"/>
                    </a:ext>
                  </a:extLst>
                </a:gridCol>
              </a:tblGrid>
              <a:tr h="498738">
                <a:tc>
                  <a:txBody>
                    <a:bodyPr/>
                    <a:lstStyle/>
                    <a:p>
                      <a:pPr algn="l" fontAlgn="ctr"/>
                      <a:r>
                        <a:rPr lang="en-ID" sz="1200" u="none" strike="noStrike" dirty="0" err="1">
                          <a:effectLst/>
                        </a:rPr>
                        <a:t>Kelompok</a:t>
                      </a:r>
                      <a:endParaRPr lang="en-ID"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ID" sz="1200" u="none" strike="noStrike">
                          <a:effectLst/>
                        </a:rPr>
                        <a:t>statistic</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ID" sz="1200" u="none" strike="noStrike">
                          <a:effectLst/>
                        </a:rPr>
                        <a:t>df</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ID" sz="1200" u="none" strike="noStrike">
                          <a:effectLst/>
                        </a:rPr>
                        <a:t>sig.</a:t>
                      </a:r>
                      <a:endParaRPr lang="en-ID"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8626139"/>
                  </a:ext>
                </a:extLst>
              </a:tr>
              <a:tr h="498738">
                <a:tc>
                  <a:txBody>
                    <a:bodyPr/>
                    <a:lstStyle/>
                    <a:p>
                      <a:pPr algn="l" fontAlgn="ctr"/>
                      <a:r>
                        <a:rPr lang="en-ID" sz="1200" u="none" strike="noStrike">
                          <a:effectLst/>
                        </a:rPr>
                        <a:t>Depth Jump Pretest</a:t>
                      </a:r>
                      <a:endParaRPr lang="en-ID" sz="1200" b="0" i="1"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0.955</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10</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0.724</a:t>
                      </a:r>
                      <a:endParaRPr lang="en-ID"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7472488"/>
                  </a:ext>
                </a:extLst>
              </a:tr>
              <a:tr h="498738">
                <a:tc>
                  <a:txBody>
                    <a:bodyPr/>
                    <a:lstStyle/>
                    <a:p>
                      <a:pPr algn="l" fontAlgn="ctr"/>
                      <a:r>
                        <a:rPr lang="en-ID" sz="1200" u="none" strike="noStrike">
                          <a:effectLst/>
                        </a:rPr>
                        <a:t>Depth Jump Posttest</a:t>
                      </a:r>
                      <a:endParaRPr lang="en-ID" sz="1200" b="0" i="1"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0.952</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10</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0.689</a:t>
                      </a:r>
                      <a:endParaRPr lang="en-ID"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85572071"/>
                  </a:ext>
                </a:extLst>
              </a:tr>
              <a:tr h="498738">
                <a:tc>
                  <a:txBody>
                    <a:bodyPr/>
                    <a:lstStyle/>
                    <a:p>
                      <a:pPr algn="l" fontAlgn="ctr"/>
                      <a:r>
                        <a:rPr lang="en-ID" sz="1200" u="none" strike="noStrike">
                          <a:effectLst/>
                        </a:rPr>
                        <a:t>Knee Tuck Jump PreTest</a:t>
                      </a:r>
                      <a:endParaRPr lang="en-ID" sz="1200" b="0" i="1"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0.952</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10</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0.693</a:t>
                      </a:r>
                      <a:endParaRPr lang="en-ID"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47809405"/>
                  </a:ext>
                </a:extLst>
              </a:tr>
              <a:tr h="498738">
                <a:tc>
                  <a:txBody>
                    <a:bodyPr/>
                    <a:lstStyle/>
                    <a:p>
                      <a:pPr algn="l" fontAlgn="ctr"/>
                      <a:r>
                        <a:rPr lang="en-ID" sz="1200" u="none" strike="noStrike">
                          <a:effectLst/>
                        </a:rPr>
                        <a:t>Knee Tuck Jump Posttest</a:t>
                      </a:r>
                      <a:endParaRPr lang="en-ID" sz="1200" b="0" i="1"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0.886</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a:effectLst/>
                        </a:rPr>
                        <a:t>10</a:t>
                      </a:r>
                      <a:endParaRPr lang="en-ID"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ctr"/>
                      <a:r>
                        <a:rPr lang="en-ID" sz="1200" u="none" strike="noStrike" dirty="0">
                          <a:effectLst/>
                        </a:rPr>
                        <a:t>0.153</a:t>
                      </a:r>
                      <a:endParaRPr lang="en-ID"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4288293"/>
                  </a:ext>
                </a:extLst>
              </a:tr>
            </a:tbl>
          </a:graphicData>
        </a:graphic>
      </p:graphicFrame>
      <p:sp>
        <p:nvSpPr>
          <p:cNvPr id="19" name="TextBox 18">
            <a:extLst>
              <a:ext uri="{FF2B5EF4-FFF2-40B4-BE49-F238E27FC236}">
                <a16:creationId xmlns:a16="http://schemas.microsoft.com/office/drawing/2014/main" id="{DD2C4694-E2B9-EABB-8966-DC6878D238CB}"/>
              </a:ext>
            </a:extLst>
          </p:cNvPr>
          <p:cNvSpPr txBox="1"/>
          <p:nvPr/>
        </p:nvSpPr>
        <p:spPr>
          <a:xfrm>
            <a:off x="9113383" y="2446092"/>
            <a:ext cx="4785904" cy="535531"/>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r>
              <a:rPr lang="en-US" sz="3200" b="1" dirty="0">
                <a:effectLst/>
                <a:latin typeface="Times New Roman" panose="02020603050405020304" pitchFamily="18" charset="0"/>
                <a:ea typeface="Calibri" panose="020F0502020204030204" pitchFamily="34" charset="0"/>
              </a:rPr>
              <a:t>Homogeneity Test Results</a:t>
            </a:r>
            <a:endParaRPr lang="en-ID" dirty="0"/>
          </a:p>
        </p:txBody>
      </p:sp>
      <p:grpSp>
        <p:nvGrpSpPr>
          <p:cNvPr id="20" name="Group 2">
            <a:extLst>
              <a:ext uri="{FF2B5EF4-FFF2-40B4-BE49-F238E27FC236}">
                <a16:creationId xmlns:a16="http://schemas.microsoft.com/office/drawing/2014/main" id="{6981F7AD-53ED-F776-F356-0AC7D1D8ADA2}"/>
              </a:ext>
            </a:extLst>
          </p:cNvPr>
          <p:cNvGrpSpPr/>
          <p:nvPr/>
        </p:nvGrpSpPr>
        <p:grpSpPr>
          <a:xfrm>
            <a:off x="9113383" y="3216846"/>
            <a:ext cx="5797581" cy="2778040"/>
            <a:chOff x="0" y="0"/>
            <a:chExt cx="3120968" cy="430899"/>
          </a:xfrm>
        </p:grpSpPr>
        <p:sp>
          <p:nvSpPr>
            <p:cNvPr id="21" name="Freeform 3">
              <a:extLst>
                <a:ext uri="{FF2B5EF4-FFF2-40B4-BE49-F238E27FC236}">
                  <a16:creationId xmlns:a16="http://schemas.microsoft.com/office/drawing/2014/main" id="{7450930B-43F5-71FB-4CE3-EBF464939157}"/>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22" name="TextBox 4">
              <a:extLst>
                <a:ext uri="{FF2B5EF4-FFF2-40B4-BE49-F238E27FC236}">
                  <a16:creationId xmlns:a16="http://schemas.microsoft.com/office/drawing/2014/main" id="{4AE8D132-E9FA-E95B-EAFF-179CADE6E868}"/>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aphicFrame>
        <p:nvGraphicFramePr>
          <p:cNvPr id="23" name="Table 22">
            <a:extLst>
              <a:ext uri="{FF2B5EF4-FFF2-40B4-BE49-F238E27FC236}">
                <a16:creationId xmlns:a16="http://schemas.microsoft.com/office/drawing/2014/main" id="{BB4F9F47-B12C-AC3D-933C-CE34C43C876F}"/>
              </a:ext>
            </a:extLst>
          </p:cNvPr>
          <p:cNvGraphicFramePr>
            <a:graphicFrameLocks noGrp="1"/>
          </p:cNvGraphicFramePr>
          <p:nvPr>
            <p:extLst>
              <p:ext uri="{D42A27DB-BD31-4B8C-83A1-F6EECF244321}">
                <p14:modId xmlns:p14="http://schemas.microsoft.com/office/powerpoint/2010/main" val="33736223"/>
              </p:ext>
            </p:extLst>
          </p:nvPr>
        </p:nvGraphicFramePr>
        <p:xfrm>
          <a:off x="9143741" y="3270612"/>
          <a:ext cx="5594838" cy="2670507"/>
        </p:xfrm>
        <a:graphic>
          <a:graphicData uri="http://schemas.openxmlformats.org/drawingml/2006/table">
            <a:tbl>
              <a:tblPr firstRow="1" firstCol="1" bandRow="1">
                <a:tableStyleId>{5940675A-B579-460E-94D1-54222C63F5DA}</a:tableStyleId>
              </a:tblPr>
              <a:tblGrid>
                <a:gridCol w="1716496">
                  <a:extLst>
                    <a:ext uri="{9D8B030D-6E8A-4147-A177-3AD203B41FA5}">
                      <a16:colId xmlns:a16="http://schemas.microsoft.com/office/drawing/2014/main" val="2602053212"/>
                    </a:ext>
                  </a:extLst>
                </a:gridCol>
                <a:gridCol w="1519559">
                  <a:extLst>
                    <a:ext uri="{9D8B030D-6E8A-4147-A177-3AD203B41FA5}">
                      <a16:colId xmlns:a16="http://schemas.microsoft.com/office/drawing/2014/main" val="3212655713"/>
                    </a:ext>
                  </a:extLst>
                </a:gridCol>
                <a:gridCol w="706068">
                  <a:extLst>
                    <a:ext uri="{9D8B030D-6E8A-4147-A177-3AD203B41FA5}">
                      <a16:colId xmlns:a16="http://schemas.microsoft.com/office/drawing/2014/main" val="2565510487"/>
                    </a:ext>
                  </a:extLst>
                </a:gridCol>
                <a:gridCol w="730686">
                  <a:extLst>
                    <a:ext uri="{9D8B030D-6E8A-4147-A177-3AD203B41FA5}">
                      <a16:colId xmlns:a16="http://schemas.microsoft.com/office/drawing/2014/main" val="2448867722"/>
                    </a:ext>
                  </a:extLst>
                </a:gridCol>
                <a:gridCol w="922029">
                  <a:extLst>
                    <a:ext uri="{9D8B030D-6E8A-4147-A177-3AD203B41FA5}">
                      <a16:colId xmlns:a16="http://schemas.microsoft.com/office/drawing/2014/main" val="1871575742"/>
                    </a:ext>
                  </a:extLst>
                </a:gridCol>
              </a:tblGrid>
              <a:tr h="890169">
                <a:tc>
                  <a:txBody>
                    <a:bodyPr/>
                    <a:lstStyle/>
                    <a:p>
                      <a:pPr algn="ctr">
                        <a:lnSpc>
                          <a:spcPct val="107000"/>
                        </a:lnSpc>
                        <a:spcAft>
                          <a:spcPts val="800"/>
                        </a:spcAft>
                      </a:pPr>
                      <a:r>
                        <a:rPr lang="en-ID" sz="1200" kern="0">
                          <a:effectLst/>
                        </a:rPr>
                        <a:t>Kelompok</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Levene Statistik</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df 1</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df2</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sig,</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17151110"/>
                  </a:ext>
                </a:extLst>
              </a:tr>
              <a:tr h="890169">
                <a:tc>
                  <a:txBody>
                    <a:bodyPr/>
                    <a:lstStyle/>
                    <a:p>
                      <a:pPr>
                        <a:lnSpc>
                          <a:spcPct val="107000"/>
                        </a:lnSpc>
                        <a:spcAft>
                          <a:spcPts val="800"/>
                        </a:spcAft>
                      </a:pPr>
                      <a:r>
                        <a:rPr lang="en-ID" sz="1200" kern="0">
                          <a:effectLst/>
                        </a:rPr>
                        <a:t>Depth Jump</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0.24</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1</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18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0.879</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62881004"/>
                  </a:ext>
                </a:extLst>
              </a:tr>
              <a:tr h="890169">
                <a:tc>
                  <a:txBody>
                    <a:bodyPr/>
                    <a:lstStyle/>
                    <a:p>
                      <a:pPr>
                        <a:lnSpc>
                          <a:spcPct val="107000"/>
                        </a:lnSpc>
                        <a:spcAft>
                          <a:spcPts val="800"/>
                        </a:spcAft>
                      </a:pPr>
                      <a:r>
                        <a:rPr lang="en-ID" sz="1200" kern="0">
                          <a:effectLst/>
                        </a:rPr>
                        <a:t>Knee Tuck Jump</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0.372</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1</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18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dirty="0">
                          <a:effectLst/>
                        </a:rPr>
                        <a:t>0.550</a:t>
                      </a:r>
                      <a:endParaRPr lang="en-ID"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89068143"/>
                  </a:ext>
                </a:extLst>
              </a:tr>
            </a:tbl>
          </a:graphicData>
        </a:graphic>
      </p:graphicFrame>
      <p:sp>
        <p:nvSpPr>
          <p:cNvPr id="7" name="Rectangle 6">
            <a:extLst>
              <a:ext uri="{FF2B5EF4-FFF2-40B4-BE49-F238E27FC236}">
                <a16:creationId xmlns:a16="http://schemas.microsoft.com/office/drawing/2014/main" id="{DC6034FD-2164-E612-D9DA-139252319EC9}"/>
              </a:ext>
            </a:extLst>
          </p:cNvPr>
          <p:cNvSpPr/>
          <p:nvPr/>
        </p:nvSpPr>
        <p:spPr>
          <a:xfrm>
            <a:off x="862188" y="6511514"/>
            <a:ext cx="6883341" cy="3027609"/>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just" defTabSz="587022" rtl="0" fontAlgn="auto" latinLnBrk="0" hangingPunct="0">
              <a:lnSpc>
                <a:spcPct val="100000"/>
              </a:lnSpc>
              <a:spcBef>
                <a:spcPts val="0"/>
              </a:spcBef>
              <a:spcAft>
                <a:spcPts val="0"/>
              </a:spcAft>
              <a:buClrTx/>
              <a:buSzTx/>
              <a:buFontTx/>
              <a:buNone/>
              <a:tabLst/>
            </a:pP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shows that the sig value of the pretest using the Depth Jump training method is 0.0724 and the value using the Knee Tuck Jump training method is 0.693, and the sig value of the posttest using the Depth Jump training method is 0.689 and the value using the Knee Tuck Jump training method is 0.153, then it shows that the data results are normally distributed, because the sig value of each group is greater than alpha, which is 0.05.</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5" name="Rectangle 14">
            <a:extLst>
              <a:ext uri="{FF2B5EF4-FFF2-40B4-BE49-F238E27FC236}">
                <a16:creationId xmlns:a16="http://schemas.microsoft.com/office/drawing/2014/main" id="{1B6836B1-4110-8182-D689-8AA1546B9E93}"/>
              </a:ext>
            </a:extLst>
          </p:cNvPr>
          <p:cNvSpPr/>
          <p:nvPr/>
        </p:nvSpPr>
        <p:spPr>
          <a:xfrm>
            <a:off x="8674100" y="6390531"/>
            <a:ext cx="7720685" cy="2288945"/>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just" defTabSz="587022" rtl="0" fontAlgn="auto" latinLnBrk="0" hangingPunct="0">
              <a:lnSpc>
                <a:spcPct val="100000"/>
              </a:lnSpc>
              <a:spcBef>
                <a:spcPts val="0"/>
              </a:spcBef>
              <a:spcAft>
                <a:spcPts val="0"/>
              </a:spcAft>
              <a:buClrTx/>
              <a:buSzTx/>
              <a:buFontTx/>
              <a:buNone/>
              <a:tabLst/>
            </a:pPr>
            <a:r>
              <a:rPr lang="en-US" sz="2400" b="0" i="0" dirty="0">
                <a:solidFill>
                  <a:srgbClr val="3C4043"/>
                </a:solidFill>
                <a:effectLst/>
                <a:highlight>
                  <a:srgbClr val="F5F5F5"/>
                </a:highlight>
                <a:latin typeface="Times New Roman" panose="02020603050405020304" pitchFamily="18" charset="0"/>
                <a:cs typeface="Times New Roman" panose="02020603050405020304" pitchFamily="18" charset="0"/>
              </a:rPr>
              <a:t>The sig. result using the Depth Jump training method has a result of 0.879 and using the Knee Tuck Jump training method has a result of 0.550 which is greater than the probability value of 0.05 which has a homogeneous result. The conclusion from the results of the test of the similarity of the two variances from the two groups is homogeneous.</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Tree>
    <p:extLst>
      <p:ext uri="{BB962C8B-B14F-4D97-AF65-F5344CB8AC3E}">
        <p14:creationId xmlns:p14="http://schemas.microsoft.com/office/powerpoint/2010/main" val="266728927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BE323F47-C64A-0C82-2058-FFD72FD0F4BB}"/>
              </a:ext>
            </a:extLst>
          </p:cNvPr>
          <p:cNvSpPr>
            <a:spLocks noGrp="1"/>
          </p:cNvSpPr>
          <p:nvPr>
            <p:ph type="pic" idx="21"/>
          </p:nvPr>
        </p:nvSpPr>
        <p:spPr/>
      </p:sp>
      <p:sp>
        <p:nvSpPr>
          <p:cNvPr id="3" name="Title 2">
            <a:extLst>
              <a:ext uri="{FF2B5EF4-FFF2-40B4-BE49-F238E27FC236}">
                <a16:creationId xmlns:a16="http://schemas.microsoft.com/office/drawing/2014/main" id="{AB759290-222B-A0E5-0B0D-D74B714868F4}"/>
              </a:ext>
            </a:extLst>
          </p:cNvPr>
          <p:cNvSpPr>
            <a:spLocks noGrp="1"/>
          </p:cNvSpPr>
          <p:nvPr>
            <p:ph type="title"/>
          </p:nvPr>
        </p:nvSpPr>
        <p:spPr/>
        <p:txBody>
          <a:bodyPr/>
          <a:lstStyle/>
          <a:p>
            <a:endParaRPr lang="en-ID"/>
          </a:p>
        </p:txBody>
      </p:sp>
      <p:sp>
        <p:nvSpPr>
          <p:cNvPr id="4" name="Text Placeholder 3">
            <a:extLst>
              <a:ext uri="{FF2B5EF4-FFF2-40B4-BE49-F238E27FC236}">
                <a16:creationId xmlns:a16="http://schemas.microsoft.com/office/drawing/2014/main" id="{65428160-FAF5-C036-12D4-EC21B87BDF79}"/>
              </a:ext>
            </a:extLst>
          </p:cNvPr>
          <p:cNvSpPr>
            <a:spLocks noGrp="1"/>
          </p:cNvSpPr>
          <p:nvPr>
            <p:ph type="body" sz="quarter" idx="22"/>
          </p:nvPr>
        </p:nvSpPr>
        <p:spPr/>
        <p:txBody>
          <a:bodyPr/>
          <a:lstStyle/>
          <a:p>
            <a:endParaRPr lang="en-ID"/>
          </a:p>
        </p:txBody>
      </p:sp>
      <p:sp>
        <p:nvSpPr>
          <p:cNvPr id="5" name="Text Placeholder 4">
            <a:extLst>
              <a:ext uri="{FF2B5EF4-FFF2-40B4-BE49-F238E27FC236}">
                <a16:creationId xmlns:a16="http://schemas.microsoft.com/office/drawing/2014/main" id="{8E83EB4D-4462-218E-501E-CA88E8321D4A}"/>
              </a:ext>
            </a:extLst>
          </p:cNvPr>
          <p:cNvSpPr>
            <a:spLocks noGrp="1"/>
          </p:cNvSpPr>
          <p:nvPr>
            <p:ph type="body" sz="quarter" idx="1"/>
          </p:nvPr>
        </p:nvSpPr>
        <p:spPr/>
        <p:txBody>
          <a:bodyPr/>
          <a:lstStyle/>
          <a:p>
            <a:endParaRPr lang="en-ID"/>
          </a:p>
        </p:txBody>
      </p:sp>
      <p:pic>
        <p:nvPicPr>
          <p:cNvPr id="6" name="Image" descr="Image">
            <a:extLst>
              <a:ext uri="{FF2B5EF4-FFF2-40B4-BE49-F238E27FC236}">
                <a16:creationId xmlns:a16="http://schemas.microsoft.com/office/drawing/2014/main" id="{CF68EB30-4ADB-0A36-250F-2B1843099C4E}"/>
              </a:ext>
            </a:extLst>
          </p:cNvPr>
          <p:cNvPicPr>
            <a:picLocks noChangeAspect="1"/>
          </p:cNvPicPr>
          <p:nvPr/>
        </p:nvPicPr>
        <p:blipFill>
          <a:blip r:embed="rId2"/>
          <a:stretch>
            <a:fillRect/>
          </a:stretch>
        </p:blipFill>
        <p:spPr>
          <a:xfrm>
            <a:off x="0" y="0"/>
            <a:ext cx="17348200" cy="9753600"/>
          </a:xfrm>
          <a:prstGeom prst="rect">
            <a:avLst/>
          </a:prstGeom>
          <a:ln w="3175">
            <a:miter lim="400000"/>
          </a:ln>
        </p:spPr>
      </p:pic>
      <p:pic>
        <p:nvPicPr>
          <p:cNvPr id="7" name="Image" descr="Image">
            <a:extLst>
              <a:ext uri="{FF2B5EF4-FFF2-40B4-BE49-F238E27FC236}">
                <a16:creationId xmlns:a16="http://schemas.microsoft.com/office/drawing/2014/main" id="{47BA5EE3-46A4-4AC5-9392-7D140C188A9D}"/>
              </a:ext>
            </a:extLst>
          </p:cNvPr>
          <p:cNvPicPr>
            <a:picLocks noChangeAspect="1"/>
          </p:cNvPicPr>
          <p:nvPr/>
        </p:nvPicPr>
        <p:blipFill>
          <a:blip r:embed="rId2"/>
          <a:stretch>
            <a:fillRect/>
          </a:stretch>
        </p:blipFill>
        <p:spPr>
          <a:xfrm>
            <a:off x="0" y="102627"/>
            <a:ext cx="17348200" cy="9866243"/>
          </a:xfrm>
          <a:prstGeom prst="rect">
            <a:avLst/>
          </a:prstGeom>
          <a:ln w="3175">
            <a:miter lim="400000"/>
          </a:ln>
        </p:spPr>
      </p:pic>
      <p:sp>
        <p:nvSpPr>
          <p:cNvPr id="9" name="TextBox 8">
            <a:extLst>
              <a:ext uri="{FF2B5EF4-FFF2-40B4-BE49-F238E27FC236}">
                <a16:creationId xmlns:a16="http://schemas.microsoft.com/office/drawing/2014/main" id="{5FC1ABC6-1C69-70B3-BD56-BE93C95B343C}"/>
              </a:ext>
            </a:extLst>
          </p:cNvPr>
          <p:cNvSpPr txBox="1"/>
          <p:nvPr/>
        </p:nvSpPr>
        <p:spPr>
          <a:xfrm>
            <a:off x="690664" y="2151902"/>
            <a:ext cx="4601183" cy="59093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3600" b="1" dirty="0">
                <a:effectLst/>
                <a:latin typeface="Times New Roman" panose="02020603050405020304" pitchFamily="18" charset="0"/>
                <a:ea typeface="Calibri" panose="020F0502020204030204" pitchFamily="34" charset="0"/>
              </a:rPr>
              <a:t>Paired Sample T Test</a:t>
            </a:r>
            <a:endParaRPr lang="en-ID" dirty="0"/>
          </a:p>
        </p:txBody>
      </p:sp>
      <p:grpSp>
        <p:nvGrpSpPr>
          <p:cNvPr id="10" name="Group 2">
            <a:extLst>
              <a:ext uri="{FF2B5EF4-FFF2-40B4-BE49-F238E27FC236}">
                <a16:creationId xmlns:a16="http://schemas.microsoft.com/office/drawing/2014/main" id="{78952097-E877-4C0A-9E0C-D6A6DB6567E2}"/>
              </a:ext>
            </a:extLst>
          </p:cNvPr>
          <p:cNvGrpSpPr/>
          <p:nvPr/>
        </p:nvGrpSpPr>
        <p:grpSpPr>
          <a:xfrm>
            <a:off x="862188" y="3176235"/>
            <a:ext cx="5797581" cy="2778040"/>
            <a:chOff x="0" y="0"/>
            <a:chExt cx="3120968" cy="430899"/>
          </a:xfrm>
        </p:grpSpPr>
        <p:sp>
          <p:nvSpPr>
            <p:cNvPr id="11" name="Freeform 3">
              <a:extLst>
                <a:ext uri="{FF2B5EF4-FFF2-40B4-BE49-F238E27FC236}">
                  <a16:creationId xmlns:a16="http://schemas.microsoft.com/office/drawing/2014/main" id="{0E25C74C-7F54-77FD-6875-860B2653907E}"/>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a:solidFill>
              <a:srgbClr val="FAFAFA"/>
            </a:solidFill>
          </p:spPr>
          <p:txBody>
            <a:bodyPr/>
            <a:lstStyle/>
            <a:p>
              <a:endParaRPr lang="en-US" dirty="0">
                <a:latin typeface="Times New Roman" panose="02020603050405020304" pitchFamily="18" charset="0"/>
                <a:cs typeface="Times New Roman" panose="02020603050405020304" pitchFamily="18" charset="0"/>
              </a:endParaRPr>
            </a:p>
          </p:txBody>
        </p:sp>
        <p:sp>
          <p:nvSpPr>
            <p:cNvPr id="12" name="TextBox 4">
              <a:extLst>
                <a:ext uri="{FF2B5EF4-FFF2-40B4-BE49-F238E27FC236}">
                  <a16:creationId xmlns:a16="http://schemas.microsoft.com/office/drawing/2014/main" id="{FB000547-BCFC-6CCF-F53D-57CB2EB2A06B}"/>
                </a:ext>
              </a:extLst>
            </p:cNvPr>
            <p:cNvSpPr txBox="1"/>
            <p:nvPr/>
          </p:nvSpPr>
          <p:spPr>
            <a:xfrm>
              <a:off x="0" y="-9525"/>
              <a:ext cx="3120968" cy="440424"/>
            </a:xfrm>
            <a:prstGeom prst="rect">
              <a:avLst/>
            </a:prstGeom>
          </p:spPr>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aphicFrame>
        <p:nvGraphicFramePr>
          <p:cNvPr id="13" name="Table 12">
            <a:extLst>
              <a:ext uri="{FF2B5EF4-FFF2-40B4-BE49-F238E27FC236}">
                <a16:creationId xmlns:a16="http://schemas.microsoft.com/office/drawing/2014/main" id="{0B4BE0EC-3408-2B39-0FBE-B5F2EF1FEEA9}"/>
              </a:ext>
            </a:extLst>
          </p:cNvPr>
          <p:cNvGraphicFramePr>
            <a:graphicFrameLocks noGrp="1"/>
          </p:cNvGraphicFramePr>
          <p:nvPr>
            <p:extLst>
              <p:ext uri="{D42A27DB-BD31-4B8C-83A1-F6EECF244321}">
                <p14:modId xmlns:p14="http://schemas.microsoft.com/office/powerpoint/2010/main" val="1946934582"/>
              </p:ext>
            </p:extLst>
          </p:nvPr>
        </p:nvGraphicFramePr>
        <p:xfrm>
          <a:off x="1361872" y="3781255"/>
          <a:ext cx="5214027" cy="1254494"/>
        </p:xfrm>
        <a:graphic>
          <a:graphicData uri="http://schemas.openxmlformats.org/drawingml/2006/table">
            <a:tbl>
              <a:tblPr firstRow="1" firstCol="1" bandRow="1">
                <a:tableStyleId>{5940675A-B579-460E-94D1-54222C63F5DA}</a:tableStyleId>
              </a:tblPr>
              <a:tblGrid>
                <a:gridCol w="1568694">
                  <a:extLst>
                    <a:ext uri="{9D8B030D-6E8A-4147-A177-3AD203B41FA5}">
                      <a16:colId xmlns:a16="http://schemas.microsoft.com/office/drawing/2014/main" val="3533531130"/>
                    </a:ext>
                  </a:extLst>
                </a:gridCol>
                <a:gridCol w="1134799">
                  <a:extLst>
                    <a:ext uri="{9D8B030D-6E8A-4147-A177-3AD203B41FA5}">
                      <a16:colId xmlns:a16="http://schemas.microsoft.com/office/drawing/2014/main" val="2712703972"/>
                    </a:ext>
                  </a:extLst>
                </a:gridCol>
                <a:gridCol w="1134799">
                  <a:extLst>
                    <a:ext uri="{9D8B030D-6E8A-4147-A177-3AD203B41FA5}">
                      <a16:colId xmlns:a16="http://schemas.microsoft.com/office/drawing/2014/main" val="679376593"/>
                    </a:ext>
                  </a:extLst>
                </a:gridCol>
                <a:gridCol w="1375735">
                  <a:extLst>
                    <a:ext uri="{9D8B030D-6E8A-4147-A177-3AD203B41FA5}">
                      <a16:colId xmlns:a16="http://schemas.microsoft.com/office/drawing/2014/main" val="412112772"/>
                    </a:ext>
                  </a:extLst>
                </a:gridCol>
              </a:tblGrid>
              <a:tr h="627247">
                <a:tc>
                  <a:txBody>
                    <a:bodyPr/>
                    <a:lstStyle/>
                    <a:p>
                      <a:pPr algn="ctr">
                        <a:lnSpc>
                          <a:spcPct val="107000"/>
                        </a:lnSpc>
                        <a:spcAft>
                          <a:spcPts val="800"/>
                        </a:spcAft>
                      </a:pPr>
                      <a:r>
                        <a:rPr lang="en-ID" sz="1200" kern="0">
                          <a:effectLst/>
                        </a:rPr>
                        <a:t>Kelompok</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t</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df</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sig,</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217799944"/>
                  </a:ext>
                </a:extLst>
              </a:tr>
              <a:tr h="627247">
                <a:tc>
                  <a:txBody>
                    <a:bodyPr/>
                    <a:lstStyle/>
                    <a:p>
                      <a:pPr>
                        <a:lnSpc>
                          <a:spcPct val="107000"/>
                        </a:lnSpc>
                        <a:spcAft>
                          <a:spcPts val="800"/>
                        </a:spcAft>
                      </a:pPr>
                      <a:r>
                        <a:rPr lang="en-ID" sz="1200" kern="0">
                          <a:effectLst/>
                        </a:rPr>
                        <a:t>Pretest Posttest</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9.604</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9</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dirty="0">
                          <a:effectLst/>
                        </a:rPr>
                        <a:t>0.000</a:t>
                      </a:r>
                      <a:endParaRPr lang="en-ID"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19657233"/>
                  </a:ext>
                </a:extLst>
              </a:tr>
            </a:tbl>
          </a:graphicData>
        </a:graphic>
      </p:graphicFrame>
      <p:sp>
        <p:nvSpPr>
          <p:cNvPr id="14" name="TextBox 13">
            <a:extLst>
              <a:ext uri="{FF2B5EF4-FFF2-40B4-BE49-F238E27FC236}">
                <a16:creationId xmlns:a16="http://schemas.microsoft.com/office/drawing/2014/main" id="{0D3B9C37-B179-BEE7-78A0-D63F4A6D5FE6}"/>
              </a:ext>
            </a:extLst>
          </p:cNvPr>
          <p:cNvSpPr txBox="1"/>
          <p:nvPr/>
        </p:nvSpPr>
        <p:spPr>
          <a:xfrm>
            <a:off x="9578502" y="2111515"/>
            <a:ext cx="4601183" cy="59093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3600" b="1" dirty="0">
                <a:effectLst/>
                <a:latin typeface="Times New Roman" panose="02020603050405020304" pitchFamily="18" charset="0"/>
                <a:ea typeface="Calibri" panose="020F0502020204030204" pitchFamily="34" charset="0"/>
              </a:rPr>
              <a:t>Paired Sample T Test</a:t>
            </a:r>
            <a:endParaRPr lang="en-ID" dirty="0"/>
          </a:p>
        </p:txBody>
      </p:sp>
      <p:grpSp>
        <p:nvGrpSpPr>
          <p:cNvPr id="15" name="Group 2">
            <a:extLst>
              <a:ext uri="{FF2B5EF4-FFF2-40B4-BE49-F238E27FC236}">
                <a16:creationId xmlns:a16="http://schemas.microsoft.com/office/drawing/2014/main" id="{DA45C415-91AC-3C46-06CD-5DFFE8063A53}"/>
              </a:ext>
            </a:extLst>
          </p:cNvPr>
          <p:cNvGrpSpPr/>
          <p:nvPr/>
        </p:nvGrpSpPr>
        <p:grpSpPr>
          <a:xfrm>
            <a:off x="9078690" y="2852268"/>
            <a:ext cx="5797581" cy="2778040"/>
            <a:chOff x="0" y="0"/>
            <a:chExt cx="3120968" cy="430899"/>
          </a:xfrm>
        </p:grpSpPr>
        <p:sp>
          <p:nvSpPr>
            <p:cNvPr id="16" name="Freeform 3">
              <a:extLst>
                <a:ext uri="{FF2B5EF4-FFF2-40B4-BE49-F238E27FC236}">
                  <a16:creationId xmlns:a16="http://schemas.microsoft.com/office/drawing/2014/main" id="{EEB6901C-93A3-4886-22C5-313DD1467F40}"/>
                </a:ext>
              </a:extLst>
            </p:cNvPr>
            <p:cNvSpPr/>
            <p:nvPr/>
          </p:nvSpPr>
          <p:spPr>
            <a:xfrm>
              <a:off x="0" y="0"/>
              <a:ext cx="3120968" cy="430899"/>
            </a:xfrm>
            <a:custGeom>
              <a:avLst/>
              <a:gdLst/>
              <a:ahLst/>
              <a:cxnLst/>
              <a:rect l="l" t="t" r="r" b="b"/>
              <a:pathLst>
                <a:path w="3120968" h="430899">
                  <a:moveTo>
                    <a:pt x="0" y="0"/>
                  </a:moveTo>
                  <a:lnTo>
                    <a:pt x="3120968" y="0"/>
                  </a:lnTo>
                  <a:lnTo>
                    <a:pt x="3120968" y="430899"/>
                  </a:lnTo>
                  <a:lnTo>
                    <a:pt x="0" y="430899"/>
                  </a:lnTo>
                  <a:close/>
                </a:path>
              </a:pathLst>
            </a:custGeom>
          </p:spPr>
          <p:style>
            <a:lnRef idx="2">
              <a:schemeClr val="dk1"/>
            </a:lnRef>
            <a:fillRef idx="1">
              <a:schemeClr val="lt1"/>
            </a:fillRef>
            <a:effectRef idx="0">
              <a:schemeClr val="dk1"/>
            </a:effectRef>
            <a:fontRef idx="minor">
              <a:schemeClr val="dk1"/>
            </a:fontRef>
          </p:style>
          <p:txBody>
            <a:bodyPr/>
            <a:lstStyle/>
            <a:p>
              <a:endParaRPr lang="en-US" dirty="0">
                <a:latin typeface="Times New Roman" panose="02020603050405020304" pitchFamily="18" charset="0"/>
                <a:cs typeface="Times New Roman" panose="02020603050405020304" pitchFamily="18" charset="0"/>
              </a:endParaRPr>
            </a:p>
          </p:txBody>
        </p:sp>
        <p:sp>
          <p:nvSpPr>
            <p:cNvPr id="17" name="TextBox 4">
              <a:extLst>
                <a:ext uri="{FF2B5EF4-FFF2-40B4-BE49-F238E27FC236}">
                  <a16:creationId xmlns:a16="http://schemas.microsoft.com/office/drawing/2014/main" id="{5EE03830-6778-FE54-894C-467819D4845A}"/>
                </a:ext>
              </a:extLst>
            </p:cNvPr>
            <p:cNvSpPr txBox="1"/>
            <p:nvPr/>
          </p:nvSpPr>
          <p:spPr>
            <a:xfrm>
              <a:off x="0" y="-9525"/>
              <a:ext cx="3120968" cy="440424"/>
            </a:xfrm>
            <a:prstGeom prst="rect">
              <a:avLst/>
            </a:prstGeom>
          </p:spPr>
          <p:style>
            <a:lnRef idx="2">
              <a:schemeClr val="dk1"/>
            </a:lnRef>
            <a:fillRef idx="1">
              <a:schemeClr val="lt1"/>
            </a:fillRef>
            <a:effectRef idx="0">
              <a:schemeClr val="dk1"/>
            </a:effectRef>
            <a:fontRef idx="minor">
              <a:schemeClr val="dk1"/>
            </a:fontRef>
          </p:style>
          <p:txBody>
            <a:bodyPr lIns="50800" tIns="50800" rIns="50800" bIns="50800" rtlCol="0" anchor="ctr"/>
            <a:lstStyle/>
            <a:p>
              <a:pPr algn="ctr">
                <a:lnSpc>
                  <a:spcPts val="3100"/>
                </a:lnSpc>
              </a:pPr>
              <a:endParaRPr>
                <a:latin typeface="Times New Roman" panose="02020603050405020304" pitchFamily="18" charset="0"/>
                <a:cs typeface="Times New Roman" panose="02020603050405020304" pitchFamily="18" charset="0"/>
              </a:endParaRPr>
            </a:p>
          </p:txBody>
        </p:sp>
      </p:grpSp>
      <p:graphicFrame>
        <p:nvGraphicFramePr>
          <p:cNvPr id="18" name="Table 17">
            <a:extLst>
              <a:ext uri="{FF2B5EF4-FFF2-40B4-BE49-F238E27FC236}">
                <a16:creationId xmlns:a16="http://schemas.microsoft.com/office/drawing/2014/main" id="{284F5AE1-E03C-B797-C35B-895857CD00D7}"/>
              </a:ext>
            </a:extLst>
          </p:cNvPr>
          <p:cNvGraphicFramePr>
            <a:graphicFrameLocks noGrp="1"/>
          </p:cNvGraphicFramePr>
          <p:nvPr>
            <p:extLst>
              <p:ext uri="{D42A27DB-BD31-4B8C-83A1-F6EECF244321}">
                <p14:modId xmlns:p14="http://schemas.microsoft.com/office/powerpoint/2010/main" val="88450805"/>
              </p:ext>
            </p:extLst>
          </p:nvPr>
        </p:nvGraphicFramePr>
        <p:xfrm>
          <a:off x="9230208" y="3352161"/>
          <a:ext cx="5297770" cy="1548076"/>
        </p:xfrm>
        <a:graphic>
          <a:graphicData uri="http://schemas.openxmlformats.org/drawingml/2006/table">
            <a:tbl>
              <a:tblPr firstRow="1" firstCol="1" bandRow="1">
                <a:tableStyleId>{5940675A-B579-460E-94D1-54222C63F5DA}</a:tableStyleId>
              </a:tblPr>
              <a:tblGrid>
                <a:gridCol w="1379816">
                  <a:extLst>
                    <a:ext uri="{9D8B030D-6E8A-4147-A177-3AD203B41FA5}">
                      <a16:colId xmlns:a16="http://schemas.microsoft.com/office/drawing/2014/main" val="3547115021"/>
                    </a:ext>
                  </a:extLst>
                </a:gridCol>
                <a:gridCol w="1225089">
                  <a:extLst>
                    <a:ext uri="{9D8B030D-6E8A-4147-A177-3AD203B41FA5}">
                      <a16:colId xmlns:a16="http://schemas.microsoft.com/office/drawing/2014/main" val="888072438"/>
                    </a:ext>
                  </a:extLst>
                </a:gridCol>
                <a:gridCol w="1225089">
                  <a:extLst>
                    <a:ext uri="{9D8B030D-6E8A-4147-A177-3AD203B41FA5}">
                      <a16:colId xmlns:a16="http://schemas.microsoft.com/office/drawing/2014/main" val="2768152249"/>
                    </a:ext>
                  </a:extLst>
                </a:gridCol>
                <a:gridCol w="1467776">
                  <a:extLst>
                    <a:ext uri="{9D8B030D-6E8A-4147-A177-3AD203B41FA5}">
                      <a16:colId xmlns:a16="http://schemas.microsoft.com/office/drawing/2014/main" val="345330405"/>
                    </a:ext>
                  </a:extLst>
                </a:gridCol>
              </a:tblGrid>
              <a:tr h="774038">
                <a:tc>
                  <a:txBody>
                    <a:bodyPr/>
                    <a:lstStyle/>
                    <a:p>
                      <a:pPr algn="ctr">
                        <a:lnSpc>
                          <a:spcPct val="107000"/>
                        </a:lnSpc>
                        <a:spcAft>
                          <a:spcPts val="800"/>
                        </a:spcAft>
                      </a:pPr>
                      <a:r>
                        <a:rPr lang="en-ID" sz="1200" kern="0">
                          <a:effectLst/>
                        </a:rPr>
                        <a:t>kelompok</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t</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df</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1200" kern="0">
                          <a:effectLst/>
                        </a:rPr>
                        <a:t>sig,</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01514663"/>
                  </a:ext>
                </a:extLst>
              </a:tr>
              <a:tr h="774038">
                <a:tc>
                  <a:txBody>
                    <a:bodyPr/>
                    <a:lstStyle/>
                    <a:p>
                      <a:pPr>
                        <a:lnSpc>
                          <a:spcPct val="107000"/>
                        </a:lnSpc>
                        <a:spcAft>
                          <a:spcPts val="800"/>
                        </a:spcAft>
                      </a:pPr>
                      <a:r>
                        <a:rPr lang="en-ID" sz="1200" kern="0">
                          <a:effectLst/>
                        </a:rPr>
                        <a:t>Pretest Posttest</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a:effectLst/>
                        </a:rPr>
                        <a:t>12.308</a:t>
                      </a:r>
                      <a:endParaRPr lang="en-ID"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dirty="0">
                          <a:effectLst/>
                        </a:rPr>
                        <a:t>9</a:t>
                      </a:r>
                      <a:endParaRPr lang="en-ID"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1200" kern="0" dirty="0">
                          <a:effectLst/>
                        </a:rPr>
                        <a:t>0.000</a:t>
                      </a:r>
                      <a:endParaRPr lang="en-ID"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9251217"/>
                  </a:ext>
                </a:extLst>
              </a:tr>
            </a:tbl>
          </a:graphicData>
        </a:graphic>
      </p:graphicFrame>
      <p:sp>
        <p:nvSpPr>
          <p:cNvPr id="25" name="Rectangle 24">
            <a:extLst>
              <a:ext uri="{FF2B5EF4-FFF2-40B4-BE49-F238E27FC236}">
                <a16:creationId xmlns:a16="http://schemas.microsoft.com/office/drawing/2014/main" id="{854673BD-3D5A-59A4-56BD-7ABF1BD4F156}"/>
              </a:ext>
            </a:extLst>
          </p:cNvPr>
          <p:cNvSpPr/>
          <p:nvPr/>
        </p:nvSpPr>
        <p:spPr>
          <a:xfrm>
            <a:off x="617468" y="6120491"/>
            <a:ext cx="6702833" cy="3585710"/>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algn="just" rtl="0"/>
            <a:r>
              <a:rPr lang="en-US" sz="2800" b="0" i="0" dirty="0">
                <a:solidFill>
                  <a:srgbClr val="3C4043"/>
                </a:solidFill>
                <a:effectLst/>
                <a:highlight>
                  <a:srgbClr val="F5F5F5"/>
                </a:highlight>
                <a:latin typeface="Times New Roman" panose="02020603050405020304" pitchFamily="18" charset="0"/>
                <a:cs typeface="Times New Roman" panose="02020603050405020304" pitchFamily="18" charset="0"/>
              </a:rPr>
              <a:t>The data can be said to have an effect or have a significant difference because it has a value smaller than 0.05 because the column shows the number 0.000 is smaller than 0.05, it can be stated that Ho1 is rejected. then the exercise has a significant effect on increasing </a:t>
            </a:r>
            <a:r>
              <a:rPr lang="en-US" sz="2800" b="0" i="0" dirty="0" err="1">
                <a:solidFill>
                  <a:srgbClr val="3C4043"/>
                </a:solidFill>
                <a:effectLst/>
                <a:highlight>
                  <a:srgbClr val="F5F5F5"/>
                </a:highlight>
                <a:latin typeface="Times New Roman" panose="02020603050405020304" pitchFamily="18" charset="0"/>
                <a:cs typeface="Times New Roman" panose="02020603050405020304" pitchFamily="18" charset="0"/>
              </a:rPr>
              <a:t>Longpass</a:t>
            </a:r>
            <a:r>
              <a:rPr lang="en-US" sz="2800" b="0" i="0" dirty="0">
                <a:solidFill>
                  <a:srgbClr val="3C4043"/>
                </a:solidFill>
                <a:effectLst/>
                <a:highlight>
                  <a:srgbClr val="F5F5F5"/>
                </a:highlight>
                <a:latin typeface="Times New Roman" panose="02020603050405020304" pitchFamily="18" charset="0"/>
                <a:cs typeface="Times New Roman" panose="02020603050405020304" pitchFamily="18" charset="0"/>
              </a:rPr>
              <a:t>. Because the posttest has an average value greater than the pretest value.</a:t>
            </a:r>
            <a:endParaRPr kumimoji="0" lang="en-ID" sz="2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26" name="Rectangle 25">
            <a:extLst>
              <a:ext uri="{FF2B5EF4-FFF2-40B4-BE49-F238E27FC236}">
                <a16:creationId xmlns:a16="http://schemas.microsoft.com/office/drawing/2014/main" id="{73F63A37-4156-E6CE-8A8A-AFE9F36D5B34}"/>
              </a:ext>
            </a:extLst>
          </p:cNvPr>
          <p:cNvSpPr/>
          <p:nvPr/>
        </p:nvSpPr>
        <p:spPr>
          <a:xfrm>
            <a:off x="9078690" y="5810795"/>
            <a:ext cx="6042301" cy="3973509"/>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algn="just" rtl="0"/>
            <a:r>
              <a:rPr lang="en-US" sz="2800" b="0" i="0" dirty="0">
                <a:solidFill>
                  <a:srgbClr val="3C4043"/>
                </a:solidFill>
                <a:effectLst/>
                <a:highlight>
                  <a:srgbClr val="D2E3FC"/>
                </a:highlight>
                <a:latin typeface="Times New Roman" panose="02020603050405020304" pitchFamily="18" charset="0"/>
                <a:cs typeface="Times New Roman" panose="02020603050405020304" pitchFamily="18" charset="0"/>
              </a:rPr>
              <a:t>The data can be said to have an effect or have a significant difference because it has a value smaller than 0.05 because in the column shows the number 0.000 is smaller than 0.05, it can be stated that Ho2 is rejected.</a:t>
            </a:r>
            <a:r>
              <a:rPr lang="en-US" sz="2800" b="0" i="0" dirty="0">
                <a:solidFill>
                  <a:srgbClr val="3C4043"/>
                </a:solidFill>
                <a:effectLst/>
                <a:highlight>
                  <a:srgbClr val="F5F5F5"/>
                </a:highlight>
                <a:latin typeface="Times New Roman" panose="02020603050405020304" pitchFamily="18" charset="0"/>
                <a:cs typeface="Times New Roman" panose="02020603050405020304" pitchFamily="18" charset="0"/>
              </a:rPr>
              <a:t> then the exercise has a significant effect on increasing </a:t>
            </a:r>
            <a:r>
              <a:rPr lang="en-US" sz="2800" b="0" i="0" dirty="0" err="1">
                <a:solidFill>
                  <a:srgbClr val="3C4043"/>
                </a:solidFill>
                <a:effectLst/>
                <a:highlight>
                  <a:srgbClr val="F5F5F5"/>
                </a:highlight>
                <a:latin typeface="Times New Roman" panose="02020603050405020304" pitchFamily="18" charset="0"/>
                <a:cs typeface="Times New Roman" panose="02020603050405020304" pitchFamily="18" charset="0"/>
              </a:rPr>
              <a:t>Longpass</a:t>
            </a:r>
            <a:r>
              <a:rPr lang="en-US" sz="2800" b="0" i="0" dirty="0">
                <a:solidFill>
                  <a:srgbClr val="3C4043"/>
                </a:solidFill>
                <a:effectLst/>
                <a:highlight>
                  <a:srgbClr val="F5F5F5"/>
                </a:highlight>
                <a:latin typeface="Times New Roman" panose="02020603050405020304" pitchFamily="18" charset="0"/>
                <a:cs typeface="Times New Roman" panose="02020603050405020304" pitchFamily="18" charset="0"/>
              </a:rPr>
              <a:t>. Because the posttest has an average value greater than the pretest value.</a:t>
            </a:r>
            <a:endParaRPr kumimoji="0" lang="en-ID" sz="28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Tree>
    <p:extLst>
      <p:ext uri="{BB962C8B-B14F-4D97-AF65-F5344CB8AC3E}">
        <p14:creationId xmlns:p14="http://schemas.microsoft.com/office/powerpoint/2010/main" val="13631976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866243"/>
          </a:xfrm>
          <a:prstGeom prst="rect">
            <a:avLst/>
          </a:prstGeom>
          <a:ln w="3175">
            <a:miter lim="400000"/>
          </a:ln>
        </p:spPr>
      </p:pic>
      <p:sp>
        <p:nvSpPr>
          <p:cNvPr id="18" name="TextBox 17">
            <a:extLst>
              <a:ext uri="{FF2B5EF4-FFF2-40B4-BE49-F238E27FC236}">
                <a16:creationId xmlns:a16="http://schemas.microsoft.com/office/drawing/2014/main" id="{8437932B-0FBC-F537-4F7B-93D889D96F8E}"/>
              </a:ext>
            </a:extLst>
          </p:cNvPr>
          <p:cNvSpPr txBox="1"/>
          <p:nvPr/>
        </p:nvSpPr>
        <p:spPr>
          <a:xfrm>
            <a:off x="-1963880" y="1996214"/>
            <a:ext cx="8816008" cy="70173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en-US" sz="4400" b="1" dirty="0">
                <a:latin typeface="Times New Roman" panose="02020603050405020304" pitchFamily="18" charset="0"/>
                <a:cs typeface="Times New Roman" panose="02020603050405020304" pitchFamily="18" charset="0"/>
              </a:rPr>
              <a:t>RESULT</a:t>
            </a:r>
          </a:p>
        </p:txBody>
      </p:sp>
      <p:graphicFrame>
        <p:nvGraphicFramePr>
          <p:cNvPr id="21" name="Content Placeholder 3">
            <a:extLst>
              <a:ext uri="{FF2B5EF4-FFF2-40B4-BE49-F238E27FC236}">
                <a16:creationId xmlns:a16="http://schemas.microsoft.com/office/drawing/2014/main" id="{CAB50DD4-A202-EC15-4849-51F202461202}"/>
              </a:ext>
            </a:extLst>
          </p:cNvPr>
          <p:cNvGraphicFramePr>
            <a:graphicFrameLocks/>
          </p:cNvGraphicFramePr>
          <p:nvPr>
            <p:extLst>
              <p:ext uri="{D42A27DB-BD31-4B8C-83A1-F6EECF244321}">
                <p14:modId xmlns:p14="http://schemas.microsoft.com/office/powerpoint/2010/main" val="3412697328"/>
              </p:ext>
            </p:extLst>
          </p:nvPr>
        </p:nvGraphicFramePr>
        <p:xfrm>
          <a:off x="2653303" y="3211890"/>
          <a:ext cx="7482918" cy="3103564"/>
        </p:xfrm>
        <a:graphic>
          <a:graphicData uri="http://schemas.openxmlformats.org/drawingml/2006/table">
            <a:tbl>
              <a:tblPr firstRow="1" firstCol="1" bandRow="1">
                <a:tableStyleId>{5C22544A-7EE6-4342-B048-85BDC9FD1C3A}</a:tableStyleId>
              </a:tblPr>
              <a:tblGrid>
                <a:gridCol w="1638758">
                  <a:extLst>
                    <a:ext uri="{9D8B030D-6E8A-4147-A177-3AD203B41FA5}">
                      <a16:colId xmlns:a16="http://schemas.microsoft.com/office/drawing/2014/main" val="3178443128"/>
                    </a:ext>
                  </a:extLst>
                </a:gridCol>
                <a:gridCol w="451968">
                  <a:extLst>
                    <a:ext uri="{9D8B030D-6E8A-4147-A177-3AD203B41FA5}">
                      <a16:colId xmlns:a16="http://schemas.microsoft.com/office/drawing/2014/main" val="2384435537"/>
                    </a:ext>
                  </a:extLst>
                </a:gridCol>
                <a:gridCol w="1306518">
                  <a:extLst>
                    <a:ext uri="{9D8B030D-6E8A-4147-A177-3AD203B41FA5}">
                      <a16:colId xmlns:a16="http://schemas.microsoft.com/office/drawing/2014/main" val="3180876023"/>
                    </a:ext>
                  </a:extLst>
                </a:gridCol>
                <a:gridCol w="1388830">
                  <a:extLst>
                    <a:ext uri="{9D8B030D-6E8A-4147-A177-3AD203B41FA5}">
                      <a16:colId xmlns:a16="http://schemas.microsoft.com/office/drawing/2014/main" val="22078642"/>
                    </a:ext>
                  </a:extLst>
                </a:gridCol>
                <a:gridCol w="583668">
                  <a:extLst>
                    <a:ext uri="{9D8B030D-6E8A-4147-A177-3AD203B41FA5}">
                      <a16:colId xmlns:a16="http://schemas.microsoft.com/office/drawing/2014/main" val="2136264261"/>
                    </a:ext>
                  </a:extLst>
                </a:gridCol>
                <a:gridCol w="2113176">
                  <a:extLst>
                    <a:ext uri="{9D8B030D-6E8A-4147-A177-3AD203B41FA5}">
                      <a16:colId xmlns:a16="http://schemas.microsoft.com/office/drawing/2014/main" val="3644190020"/>
                    </a:ext>
                  </a:extLst>
                </a:gridCol>
              </a:tblGrid>
              <a:tr h="869900">
                <a:tc>
                  <a:txBody>
                    <a:bodyPr/>
                    <a:lstStyle/>
                    <a:p>
                      <a:pPr algn="ctr">
                        <a:lnSpc>
                          <a:spcPct val="107000"/>
                        </a:lnSpc>
                        <a:spcAft>
                          <a:spcPts val="800"/>
                        </a:spcAft>
                      </a:pPr>
                      <a:r>
                        <a:rPr lang="en-ID" sz="2800" kern="0" dirty="0" err="1">
                          <a:effectLst/>
                          <a:latin typeface="Times New Roman" panose="02020603050405020304" pitchFamily="18" charset="0"/>
                          <a:cs typeface="Times New Roman" panose="02020603050405020304" pitchFamily="18" charset="0"/>
                        </a:rPr>
                        <a:t>Kelompok</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2800" kern="0" dirty="0">
                          <a:effectLst/>
                          <a:latin typeface="Times New Roman" panose="02020603050405020304" pitchFamily="18" charset="0"/>
                          <a:cs typeface="Times New Roman" panose="02020603050405020304" pitchFamily="18" charset="0"/>
                        </a:rPr>
                        <a:t>N</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2800" kern="0">
                          <a:effectLst/>
                          <a:latin typeface="Times New Roman" panose="02020603050405020304" pitchFamily="18" charset="0"/>
                          <a:cs typeface="Times New Roman" panose="02020603050405020304" pitchFamily="18" charset="0"/>
                        </a:rPr>
                        <a:t>Mean pretest</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ID" sz="2800" kern="0">
                          <a:effectLst/>
                          <a:latin typeface="Times New Roman" panose="02020603050405020304" pitchFamily="18" charset="0"/>
                          <a:cs typeface="Times New Roman" panose="02020603050405020304" pitchFamily="18" charset="0"/>
                        </a:rPr>
                        <a:t>Mean posttest</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D" sz="2800" kern="0">
                          <a:effectLst/>
                          <a:latin typeface="Times New Roman" panose="02020603050405020304" pitchFamily="18" charset="0"/>
                          <a:cs typeface="Times New Roman" panose="02020603050405020304" pitchFamily="18" charset="0"/>
                        </a:rPr>
                        <a:t>Md</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D" sz="2800" kern="0">
                          <a:effectLst/>
                          <a:latin typeface="Times New Roman" panose="02020603050405020304" pitchFamily="18" charset="0"/>
                          <a:cs typeface="Times New Roman" panose="02020603050405020304" pitchFamily="18" charset="0"/>
                        </a:rPr>
                        <a:t>Persentase peningkatan</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11188032"/>
                  </a:ext>
                </a:extLst>
              </a:tr>
              <a:tr h="869900">
                <a:tc>
                  <a:txBody>
                    <a:bodyPr/>
                    <a:lstStyle/>
                    <a:p>
                      <a:pPr>
                        <a:lnSpc>
                          <a:spcPct val="107000"/>
                        </a:lnSpc>
                        <a:spcAft>
                          <a:spcPts val="800"/>
                        </a:spcAft>
                      </a:pPr>
                      <a:r>
                        <a:rPr lang="en-ID" sz="2800" kern="0">
                          <a:effectLst/>
                          <a:latin typeface="Times New Roman" panose="02020603050405020304" pitchFamily="18" charset="0"/>
                          <a:cs typeface="Times New Roman" panose="02020603050405020304" pitchFamily="18" charset="0"/>
                        </a:rPr>
                        <a:t>Depth Jump</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a:effectLst/>
                          <a:latin typeface="Times New Roman" panose="02020603050405020304" pitchFamily="18" charset="0"/>
                          <a:cs typeface="Times New Roman" panose="02020603050405020304" pitchFamily="18" charset="0"/>
                        </a:rPr>
                        <a:t>10</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dirty="0">
                          <a:effectLst/>
                          <a:latin typeface="Times New Roman" panose="02020603050405020304" pitchFamily="18" charset="0"/>
                          <a:cs typeface="Times New Roman" panose="02020603050405020304" pitchFamily="18" charset="0"/>
                        </a:rPr>
                        <a:t>15.47</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dirty="0">
                          <a:effectLst/>
                          <a:latin typeface="Times New Roman" panose="02020603050405020304" pitchFamily="18" charset="0"/>
                          <a:cs typeface="Times New Roman" panose="02020603050405020304" pitchFamily="18" charset="0"/>
                        </a:rPr>
                        <a:t>20.6</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dirty="0">
                          <a:effectLst/>
                          <a:latin typeface="Times New Roman" panose="02020603050405020304" pitchFamily="18" charset="0"/>
                          <a:cs typeface="Times New Roman" panose="02020603050405020304" pitchFamily="18" charset="0"/>
                        </a:rPr>
                        <a:t>5.13</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dirty="0">
                          <a:effectLst/>
                          <a:latin typeface="Times New Roman" panose="02020603050405020304" pitchFamily="18" charset="0"/>
                          <a:cs typeface="Times New Roman" panose="02020603050405020304" pitchFamily="18" charset="0"/>
                        </a:rPr>
                        <a:t>37.5</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419508798"/>
                  </a:ext>
                </a:extLst>
              </a:tr>
              <a:tr h="1060005">
                <a:tc>
                  <a:txBody>
                    <a:bodyPr/>
                    <a:lstStyle/>
                    <a:p>
                      <a:pPr>
                        <a:lnSpc>
                          <a:spcPct val="107000"/>
                        </a:lnSpc>
                        <a:spcAft>
                          <a:spcPts val="800"/>
                        </a:spcAft>
                      </a:pPr>
                      <a:r>
                        <a:rPr lang="en-ID" sz="2800" kern="0">
                          <a:effectLst/>
                          <a:latin typeface="Times New Roman" panose="02020603050405020304" pitchFamily="18" charset="0"/>
                          <a:cs typeface="Times New Roman" panose="02020603050405020304" pitchFamily="18" charset="0"/>
                        </a:rPr>
                        <a:t>Knee Tuck Jump</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a:effectLst/>
                          <a:latin typeface="Times New Roman" panose="02020603050405020304" pitchFamily="18" charset="0"/>
                          <a:cs typeface="Times New Roman" panose="02020603050405020304" pitchFamily="18" charset="0"/>
                        </a:rPr>
                        <a:t>10</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a:effectLst/>
                          <a:latin typeface="Times New Roman" panose="02020603050405020304" pitchFamily="18" charset="0"/>
                          <a:cs typeface="Times New Roman" panose="02020603050405020304" pitchFamily="18" charset="0"/>
                        </a:rPr>
                        <a:t>17.51</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a:effectLst/>
                          <a:latin typeface="Times New Roman" panose="02020603050405020304" pitchFamily="18" charset="0"/>
                          <a:cs typeface="Times New Roman" panose="02020603050405020304" pitchFamily="18" charset="0"/>
                        </a:rPr>
                        <a:t>23.8</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a:effectLst/>
                          <a:latin typeface="Times New Roman" panose="02020603050405020304" pitchFamily="18" charset="0"/>
                          <a:cs typeface="Times New Roman" panose="02020603050405020304" pitchFamily="18" charset="0"/>
                        </a:rPr>
                        <a:t>6.3</a:t>
                      </a:r>
                      <a:endParaRPr lang="en-ID"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ID" sz="2800" kern="0" dirty="0">
                          <a:effectLst/>
                          <a:latin typeface="Times New Roman" panose="02020603050405020304" pitchFamily="18" charset="0"/>
                          <a:cs typeface="Times New Roman" panose="02020603050405020304" pitchFamily="18" charset="0"/>
                        </a:rPr>
                        <a:t>38.4</a:t>
                      </a:r>
                      <a:endParaRPr lang="en-ID"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65366280"/>
                  </a:ext>
                </a:extLst>
              </a:tr>
            </a:tbl>
          </a:graphicData>
        </a:graphic>
      </p:graphicFrame>
      <p:sp>
        <p:nvSpPr>
          <p:cNvPr id="2" name="Rectangle 1">
            <a:extLst>
              <a:ext uri="{FF2B5EF4-FFF2-40B4-BE49-F238E27FC236}">
                <a16:creationId xmlns:a16="http://schemas.microsoft.com/office/drawing/2014/main" id="{5CD47B8C-CFA4-424D-AAF0-B6C815733EC6}"/>
              </a:ext>
            </a:extLst>
          </p:cNvPr>
          <p:cNvSpPr/>
          <p:nvPr/>
        </p:nvSpPr>
        <p:spPr>
          <a:xfrm>
            <a:off x="2315183" y="6489803"/>
            <a:ext cx="7976682" cy="2595831"/>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just" defTabSz="587022" rtl="0" fontAlgn="auto" latinLnBrk="0" hangingPunct="0">
              <a:lnSpc>
                <a:spcPct val="100000"/>
              </a:lnSpc>
              <a:spcBef>
                <a:spcPts val="0"/>
              </a:spcBef>
              <a:spcAft>
                <a:spcPts val="0"/>
              </a:spcAft>
              <a:buClrTx/>
              <a:buSzTx/>
              <a:buFontTx/>
              <a:buNone/>
              <a:tabLst/>
            </a:pPr>
            <a:r>
              <a:rPr lang="en-US" sz="3200" b="0" i="0" dirty="0">
                <a:solidFill>
                  <a:srgbClr val="3C4043"/>
                </a:solidFill>
                <a:effectLst/>
                <a:highlight>
                  <a:srgbClr val="D2E3FC"/>
                </a:highlight>
                <a:latin typeface="Times New Roman" panose="02020603050405020304" pitchFamily="18" charset="0"/>
                <a:cs typeface="Times New Roman" panose="02020603050405020304" pitchFamily="18" charset="0"/>
              </a:rPr>
              <a:t>From the results above, it can be seen that the depth jump has an increase of 37,5% while the knee tuck jump is 38,4%. It can be concluded that the knee tuck jump has a greater increase in long pass ability than the depth jump</a:t>
            </a:r>
            <a:r>
              <a:rPr lang="en-US" sz="1200" b="0" i="0" dirty="0">
                <a:solidFill>
                  <a:srgbClr val="3C4043"/>
                </a:solidFill>
                <a:effectLst/>
                <a:highlight>
                  <a:srgbClr val="D2E3FC"/>
                </a:highlight>
                <a:latin typeface="Roboto" panose="02000000000000000000" pitchFamily="2" charset="0"/>
              </a:rPr>
              <a:t>.</a:t>
            </a:r>
            <a:endParaRPr kumimoji="0" lang="en-ID" sz="2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701442274"/>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747</TotalTime>
  <Words>1042</Words>
  <Application>Microsoft Office PowerPoint</Application>
  <PresentationFormat>Custom</PresentationFormat>
  <Paragraphs>187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Helvetica Neue</vt:lpstr>
      <vt:lpstr>Helvetica Neue Medium</vt:lpstr>
      <vt:lpstr>Roboto</vt:lpstr>
      <vt:lpstr>Times New Roman</vt:lpstr>
      <vt:lpstr>21_BasicWhite</vt:lpstr>
      <vt:lpstr>THE EFFECT OF DEPTH JUMP AND KNEE TUCK JUMP TRAINING ON IMPROVING FOOTBALL LONGPASS KICK ABILITY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PENGARUH LATIHAN PLYOMETRIC DAN PENGGUNAAN SHOTLOC TERHADAP HASIL JUMP SHOOT BOLA BASKET</dc:title>
  <dc:creator>hariagungtriadi</dc:creator>
  <cp:lastModifiedBy>aga izal</cp:lastModifiedBy>
  <cp:revision>22</cp:revision>
  <dcterms:modified xsi:type="dcterms:W3CDTF">2024-08-09T06:04:57Z</dcterms:modified>
</cp:coreProperties>
</file>