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73482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1pPr>
    <a:lvl2pPr marL="0" marR="0" indent="4572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2pPr>
    <a:lvl3pPr marL="0" marR="0" indent="9144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3pPr>
    <a:lvl4pPr marL="0" marR="0" indent="13716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4pPr>
    <a:lvl5pPr marL="0" marR="0" indent="18288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5pPr>
    <a:lvl6pPr marL="0" marR="0" indent="22860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6pPr>
    <a:lvl7pPr marL="0" marR="0" indent="27432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7pPr>
    <a:lvl8pPr marL="0" marR="0" indent="32004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8pPr>
    <a:lvl9pPr marL="0" marR="0" indent="36576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3175" cap="flat">
              <a:solidFill>
                <a:srgbClr val="000000"/>
              </a:solidFill>
              <a:prstDash val="solid"/>
              <a:miter lim="400000"/>
            </a:ln>
          </a:left>
          <a:right>
            <a:ln w="25400"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firstCol>
    <a:la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25400"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lastRow>
    <a:fir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25400"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3175" cap="flat">
              <a:solidFill>
                <a:srgbClr val="536773"/>
              </a:solidFill>
              <a:prstDash val="solid"/>
              <a:miter lim="400000"/>
            </a:ln>
          </a:left>
          <a:right>
            <a:ln w="3175" cap="flat">
              <a:solidFill>
                <a:srgbClr val="536773"/>
              </a:solidFill>
              <a:prstDash val="solid"/>
              <a:miter lim="400000"/>
            </a:ln>
          </a:right>
          <a:top>
            <a:ln w="3175" cap="flat">
              <a:solidFill>
                <a:srgbClr val="536773"/>
              </a:solidFill>
              <a:prstDash val="solid"/>
              <a:miter lim="400000"/>
            </a:ln>
          </a:top>
          <a:bottom>
            <a:ln w="3175" cap="flat">
              <a:solidFill>
                <a:srgbClr val="536773"/>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3175" cap="flat">
              <a:solidFill>
                <a:srgbClr val="000000"/>
              </a:solidFill>
              <a:prstDash val="solid"/>
              <a:miter lim="400000"/>
            </a:ln>
          </a:left>
          <a:right>
            <a:ln w="12700" cap="flat">
              <a:solidFill>
                <a:srgbClr val="000000"/>
              </a:solidFill>
              <a:prstDash val="solid"/>
              <a:miter lim="400000"/>
            </a:ln>
          </a:right>
          <a:top>
            <a:ln w="3175" cap="flat">
              <a:solidFill>
                <a:srgbClr val="536773"/>
              </a:solidFill>
              <a:prstDash val="solid"/>
              <a:miter lim="400000"/>
            </a:ln>
          </a:top>
          <a:bottom>
            <a:ln w="3175" cap="flat">
              <a:solidFill>
                <a:srgbClr val="536773"/>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noFill/>
        </a:fill>
      </a:tcStyle>
    </a:firstCol>
    <a:lastRow>
      <a:tcTxStyle b="off" i="off">
        <a:fontRef idx="minor">
          <a:srgbClr val="000000"/>
        </a:fontRef>
        <a:srgbClr val="000000"/>
      </a:tcTxStyle>
      <a:tcStyle>
        <a:tcBdr>
          <a:left>
            <a:ln w="3175" cap="flat">
              <a:solidFill>
                <a:srgbClr val="536773"/>
              </a:solidFill>
              <a:prstDash val="solid"/>
              <a:miter lim="400000"/>
            </a:ln>
          </a:left>
          <a:right>
            <a:ln w="3175" cap="flat">
              <a:solidFill>
                <a:srgbClr val="536773"/>
              </a:solidFill>
              <a:prstDash val="solid"/>
              <a:miter lim="400000"/>
            </a:ln>
          </a:right>
          <a:top>
            <a:ln w="25400" cap="flat">
              <a:solidFill>
                <a:srgbClr val="000000"/>
              </a:solidFill>
              <a:prstDash val="solid"/>
              <a:miter lim="400000"/>
            </a:ln>
          </a:top>
          <a:bottom>
            <a:ln w="3175" cap="flat">
              <a:solidFill>
                <a:srgbClr val="000000"/>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noFill/>
        </a:fill>
      </a:tcStyle>
    </a:lastRow>
    <a:firstRow>
      <a:tcTxStyle b="on" i="off">
        <a:fontRef idx="minor">
          <a:srgbClr val="000000"/>
        </a:fontRef>
        <a:srgbClr val="000000"/>
      </a:tcTxStyle>
      <a:tcStyle>
        <a:tcBdr>
          <a:left>
            <a:ln w="3175" cap="flat">
              <a:solidFill>
                <a:srgbClr val="536773"/>
              </a:solidFill>
              <a:prstDash val="solid"/>
              <a:miter lim="400000"/>
            </a:ln>
          </a:left>
          <a:right>
            <a:ln w="3175" cap="flat">
              <a:solidFill>
                <a:srgbClr val="536773"/>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3175" cap="flat">
              <a:solidFill>
                <a:srgbClr val="838383"/>
              </a:solidFill>
              <a:prstDash val="solid"/>
              <a:miter lim="400000"/>
            </a:ln>
          </a:left>
          <a:right>
            <a:ln w="3175" cap="flat">
              <a:solidFill>
                <a:srgbClr val="838383"/>
              </a:solidFill>
              <a:prstDash val="solid"/>
              <a:miter lim="400000"/>
            </a:ln>
          </a:right>
          <a:top>
            <a:ln w="3175" cap="flat">
              <a:solidFill>
                <a:srgbClr val="838383"/>
              </a:solidFill>
              <a:prstDash val="solid"/>
              <a:miter lim="400000"/>
            </a:ln>
          </a:top>
          <a:bottom>
            <a:ln w="3175" cap="flat">
              <a:solidFill>
                <a:srgbClr val="838383"/>
              </a:solidFill>
              <a:prstDash val="solid"/>
              <a:miter lim="400000"/>
            </a:ln>
          </a:bottom>
          <a:insideH>
            <a:ln w="3175" cap="flat">
              <a:solidFill>
                <a:srgbClr val="838383"/>
              </a:solidFill>
              <a:prstDash val="solid"/>
              <a:miter lim="400000"/>
            </a:ln>
          </a:insideH>
          <a:insideV>
            <a:ln w="3175" cap="flat">
              <a:solidFill>
                <a:srgbClr val="838383"/>
              </a:solidFill>
              <a:prstDash val="solid"/>
              <a:miter lim="400000"/>
            </a:ln>
          </a:insideV>
        </a:tcBdr>
        <a:fill>
          <a:noFill/>
        </a:fill>
      </a:tcStyle>
    </a:wholeTbl>
    <a:band2H>
      <a:tcTxStyle/>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3175" cap="flat">
              <a:solidFill>
                <a:srgbClr val="4D4D4D"/>
              </a:solidFill>
              <a:prstDash val="solid"/>
              <a:miter lim="400000"/>
            </a:ln>
          </a:left>
          <a:right>
            <a:ln w="3175" cap="flat">
              <a:solidFill>
                <a:srgbClr val="808080"/>
              </a:solidFill>
              <a:prstDash val="solid"/>
              <a:miter lim="400000"/>
            </a:ln>
          </a:right>
          <a:top>
            <a:ln w="3175" cap="flat">
              <a:solidFill>
                <a:srgbClr val="808080"/>
              </a:solidFill>
              <a:prstDash val="solid"/>
              <a:miter lim="400000"/>
            </a:ln>
          </a:top>
          <a:bottom>
            <a:ln w="3175" cap="flat">
              <a:solidFill>
                <a:srgbClr val="808080"/>
              </a:solidFill>
              <a:prstDash val="solid"/>
              <a:miter lim="400000"/>
            </a:ln>
          </a:bottom>
          <a:insideH>
            <a:ln w="3175" cap="flat">
              <a:solidFill>
                <a:srgbClr val="808080"/>
              </a:solidFill>
              <a:prstDash val="solid"/>
              <a:miter lim="400000"/>
            </a:ln>
          </a:insideH>
          <a:insideV>
            <a:ln w="3175"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25400" cap="flat">
              <a:solidFill>
                <a:schemeClr val="accent3"/>
              </a:solidFill>
              <a:prstDash val="solid"/>
              <a:miter lim="400000"/>
            </a:ln>
          </a:top>
          <a:bottom>
            <a:ln w="3175" cap="flat">
              <a:solidFill>
                <a:srgbClr val="4D4D4D"/>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3175" cap="flat">
              <a:solidFill>
                <a:srgbClr val="4D4D4D"/>
              </a:solidFill>
              <a:prstDash val="solid"/>
              <a:miter lim="400000"/>
            </a:ln>
          </a:left>
          <a:right>
            <a:ln w="3175" cap="flat">
              <a:solidFill>
                <a:srgbClr val="4D4D4D"/>
              </a:solidFill>
              <a:prstDash val="solid"/>
              <a:miter lim="400000"/>
            </a:ln>
          </a:right>
          <a:top>
            <a:ln w="3175" cap="flat">
              <a:solidFill>
                <a:srgbClr val="4D4D4D"/>
              </a:solidFill>
              <a:prstDash val="solid"/>
              <a:miter lim="400000"/>
            </a:ln>
          </a:top>
          <a:bottom>
            <a:ln w="3175" cap="flat">
              <a:solidFill>
                <a:srgbClr val="4D4D4D"/>
              </a:solidFill>
              <a:prstDash val="solid"/>
              <a:miter lim="400000"/>
            </a:ln>
          </a:bottom>
          <a:insideH>
            <a:ln w="3175" cap="flat">
              <a:solidFill>
                <a:srgbClr val="4D4D4D"/>
              </a:solidFill>
              <a:prstDash val="solid"/>
              <a:miter lim="400000"/>
            </a:ln>
          </a:insideH>
          <a:insideV>
            <a:ln w="3175"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3175" cap="flat">
              <a:solidFill>
                <a:srgbClr val="5B5A5A"/>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AF7E9"/>
          </a:solidFill>
        </a:fill>
      </a:tcStyle>
    </a:wholeTbl>
    <a:band2H>
      <a:tcTxStyle/>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3175" cap="flat">
              <a:solidFill>
                <a:srgbClr val="5B5A5A"/>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25400" cap="flat">
              <a:solidFill>
                <a:srgbClr val="F8BA00"/>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3175" cap="flat">
              <a:solidFill>
                <a:srgbClr val="5B5A5A"/>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3175" cap="flat">
              <a:solidFill>
                <a:srgbClr val="464646"/>
              </a:solidFill>
              <a:prstDash val="solid"/>
              <a:miter lim="400000"/>
            </a:ln>
          </a:left>
          <a:right>
            <a:ln w="3175" cap="flat">
              <a:solidFill>
                <a:srgbClr val="464646"/>
              </a:solidFill>
              <a:prstDash val="solid"/>
              <a:miter lim="400000"/>
            </a:ln>
          </a:right>
          <a:top>
            <a:ln w="3175" cap="flat">
              <a:solidFill>
                <a:srgbClr val="464646"/>
              </a:solidFill>
              <a:prstDash val="solid"/>
              <a:miter lim="400000"/>
            </a:ln>
          </a:top>
          <a:bottom>
            <a:ln w="3175" cap="flat">
              <a:solidFill>
                <a:srgbClr val="464646"/>
              </a:solidFill>
              <a:prstDash val="solid"/>
              <a:miter lim="400000"/>
            </a:ln>
          </a:bottom>
          <a:insideH>
            <a:ln w="3175" cap="flat">
              <a:solidFill>
                <a:srgbClr val="464646"/>
              </a:solidFill>
              <a:prstDash val="solid"/>
              <a:miter lim="400000"/>
            </a:ln>
          </a:insideH>
          <a:insideV>
            <a:ln w="3175" cap="flat">
              <a:solidFill>
                <a:srgbClr val="464646"/>
              </a:solidFill>
              <a:prstDash val="solid"/>
              <a:miter lim="400000"/>
            </a:ln>
          </a:insideV>
        </a:tcBdr>
        <a:fill>
          <a:noFill/>
        </a:fill>
      </a:tcStyle>
    </a:wholeTbl>
    <a:band2H>
      <a:tcTxStyle/>
      <a:tcStyle>
        <a:tcBdr/>
        <a:fill>
          <a:solidFill>
            <a:srgbClr val="D4D5D5"/>
          </a:solidFill>
        </a:fill>
      </a:tcStyle>
    </a:band2H>
    <a:firstCol>
      <a:tcTxStyle b="on" i="off">
        <a:fontRef idx="minor">
          <a:srgbClr val="FFFFFF"/>
        </a:fontRef>
        <a:srgbClr val="FFFFFF"/>
      </a:tcTxStyle>
      <a:tcStyle>
        <a:tcBdr>
          <a:left>
            <a:ln w="3175" cap="flat">
              <a:solidFill>
                <a:srgbClr val="5E5E5E"/>
              </a:solidFill>
              <a:prstDash val="solid"/>
              <a:miter lim="400000"/>
            </a:ln>
          </a:left>
          <a:right>
            <a:ln w="3175" cap="flat">
              <a:solidFill>
                <a:srgbClr val="A6AAA9"/>
              </a:solidFill>
              <a:prstDash val="solid"/>
              <a:miter lim="400000"/>
            </a:ln>
          </a:right>
          <a:top>
            <a:ln w="3175" cap="flat">
              <a:solidFill>
                <a:srgbClr val="C3C3C3"/>
              </a:solidFill>
              <a:prstDash val="solid"/>
              <a:miter lim="400000"/>
            </a:ln>
          </a:top>
          <a:bottom>
            <a:ln w="3175" cap="flat">
              <a:solidFill>
                <a:srgbClr val="C3C3C3"/>
              </a:solidFill>
              <a:prstDash val="solid"/>
              <a:miter lim="400000"/>
            </a:ln>
          </a:bottom>
          <a:insideH>
            <a:ln w="3175" cap="flat">
              <a:solidFill>
                <a:srgbClr val="C3C3C3"/>
              </a:solidFill>
              <a:prstDash val="solid"/>
              <a:miter lim="400000"/>
            </a:ln>
          </a:insideH>
          <a:insideV>
            <a:ln w="3175"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3175" cap="flat">
              <a:solidFill>
                <a:srgbClr val="5E5E5E"/>
              </a:solidFill>
              <a:prstDash val="solid"/>
              <a:miter lim="400000"/>
            </a:ln>
          </a:left>
          <a:right>
            <a:ln w="3175" cap="flat">
              <a:solidFill>
                <a:srgbClr val="5E5E5E"/>
              </a:solidFill>
              <a:prstDash val="solid"/>
              <a:miter lim="400000"/>
            </a:ln>
          </a:right>
          <a:top>
            <a:ln w="25400" cap="flat">
              <a:solidFill>
                <a:srgbClr val="CB297B"/>
              </a:solidFill>
              <a:prstDash val="solid"/>
              <a:miter lim="400000"/>
            </a:ln>
          </a:top>
          <a:bottom>
            <a:ln w="3175" cap="flat">
              <a:solidFill>
                <a:srgbClr val="5E5E5E"/>
              </a:solidFill>
              <a:prstDash val="solid"/>
              <a:miter lim="400000"/>
            </a:ln>
          </a:bottom>
          <a:insideH>
            <a:ln w="3175" cap="flat">
              <a:solidFill>
                <a:srgbClr val="5E5E5E"/>
              </a:solidFill>
              <a:prstDash val="solid"/>
              <a:miter lim="400000"/>
            </a:ln>
          </a:insideH>
          <a:insideV>
            <a:ln w="3175" cap="flat">
              <a:solidFill>
                <a:srgbClr val="5E5E5E"/>
              </a:solidFill>
              <a:prstDash val="solid"/>
              <a:miter lim="400000"/>
            </a:ln>
          </a:insideV>
        </a:tcBdr>
        <a:fill>
          <a:solidFill>
            <a:srgbClr val="FFFFFF"/>
          </a:solidFill>
        </a:fill>
      </a:tcStyle>
    </a:lastRow>
    <a:firstRow>
      <a:tcTxStyle b="on" i="off">
        <a:fontRef idx="minor">
          <a:srgbClr val="FFFFFF"/>
        </a:fontRef>
        <a:srgbClr val="FFFFFF"/>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5E5E5E"/>
              </a:solidFill>
              <a:prstDash val="solid"/>
              <a:miter lim="400000"/>
            </a:ln>
          </a:top>
          <a:bottom>
            <a:ln w="3175" cap="flat">
              <a:solidFill>
                <a:srgbClr val="A6AAA9"/>
              </a:solidFill>
              <a:prstDash val="solid"/>
              <a:miter lim="400000"/>
            </a:ln>
          </a:bottom>
          <a:insideH>
            <a:ln w="3175" cap="flat">
              <a:solidFill>
                <a:srgbClr val="A6AAA9"/>
              </a:solidFill>
              <a:prstDash val="solid"/>
              <a:miter lim="400000"/>
            </a:ln>
          </a:insideH>
          <a:insideV>
            <a:ln w="3175"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prstDash val="solid"/>
              <a:miter lim="400000"/>
            </a:ln>
          </a:insideV>
        </a:tcBdr>
        <a:fill>
          <a:noFill/>
        </a:fill>
      </a:tcStyle>
    </a:wholeTbl>
    <a:band2H>
      <a:tcTxStyle/>
      <a:tcStyle>
        <a:tcBdr/>
        <a:fill>
          <a:solidFill>
            <a:srgbClr val="EDEEEE"/>
          </a:solidFill>
        </a:fill>
      </a:tcStyle>
    </a:band2H>
    <a:firstCol>
      <a:tcTxStyle b="on" i="off">
        <a:fontRef idx="minor">
          <a:srgbClr val="000000"/>
        </a:fontRef>
        <a:srgbClr val="000000"/>
      </a:tcTxStyle>
      <a:tcStyle>
        <a:tcBdr>
          <a:left>
            <a:ln w="3175" cap="flat">
              <a:solidFill>
                <a:srgbClr val="6C6C6C"/>
              </a:solidFill>
              <a:prstDash val="solid"/>
              <a:miter lim="400000"/>
            </a:ln>
          </a:left>
          <a:right>
            <a:ln w="12700" cap="flat">
              <a:solidFill>
                <a:srgbClr val="000000"/>
              </a:solidFill>
              <a:prstDash val="solid"/>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prstDash val="solid"/>
              <a:miter lim="400000"/>
            </a:ln>
          </a:insideV>
        </a:tcBdr>
        <a:fill>
          <a:noFill/>
        </a:fill>
      </a:tcStyle>
    </a:firstCol>
    <a:la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12700" cap="flat">
              <a:solidFill>
                <a:srgbClr val="000000"/>
              </a:solidFill>
              <a:prstDash val="solid"/>
              <a:miter lim="400000"/>
            </a:ln>
          </a:top>
          <a:bottom>
            <a:ln w="3175" cap="flat">
              <a:solidFill>
                <a:srgbClr val="6C6C6C"/>
              </a:solidFill>
              <a:prstDash val="solid"/>
              <a:miter lim="400000"/>
            </a:ln>
          </a:bottom>
          <a:insideH>
            <a:ln w="3175" cap="flat">
              <a:solidFill>
                <a:srgbClr val="000000"/>
              </a:solidFill>
              <a:custDash>
                <a:ds d="200000" sp="200000"/>
              </a:custDash>
              <a:miter lim="400000"/>
            </a:ln>
          </a:insideH>
          <a:insideV>
            <a:ln w="3175" cap="flat">
              <a:solidFill>
                <a:srgbClr val="000000"/>
              </a:solidFill>
              <a:prstDash val="solid"/>
              <a:miter lim="400000"/>
            </a:ln>
          </a:insideV>
        </a:tcBdr>
        <a:fill>
          <a:noFill/>
        </a:fill>
      </a:tcStyle>
    </a:lastRow>
    <a:fir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6C6C6C"/>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8" d="100"/>
          <a:sy n="48" d="100"/>
        </p:scale>
        <p:origin x="77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8" name="Shape 168"/>
          <p:cNvSpPr>
            <a:spLocks noGrp="1" noRot="1" noChangeAspect="1"/>
          </p:cNvSpPr>
          <p:nvPr>
            <p:ph type="sldImg"/>
          </p:nvPr>
        </p:nvSpPr>
        <p:spPr>
          <a:xfrm>
            <a:off x="1143000" y="685800"/>
            <a:ext cx="4572000" cy="3429000"/>
          </a:xfrm>
          <a:prstGeom prst="rect">
            <a:avLst/>
          </a:prstGeom>
        </p:spPr>
        <p:txBody>
          <a:bodyPr/>
          <a:lstStyle/>
          <a:p>
            <a:endParaRPr/>
          </a:p>
        </p:txBody>
      </p:sp>
      <p:sp>
        <p:nvSpPr>
          <p:cNvPr id="169" name="Shape 169"/>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858519" y="8433680"/>
            <a:ext cx="15623824" cy="452963"/>
          </a:xfrm>
          <a:prstGeom prst="rect">
            <a:avLst/>
          </a:prstGeom>
        </p:spPr>
        <p:txBody>
          <a:bodyPr lIns="32511" tIns="32511" rIns="32511" bIns="32511"/>
          <a:lstStyle>
            <a:lvl1pPr marL="0" indent="0" defTabSz="587022">
              <a:lnSpc>
                <a:spcPct val="100000"/>
              </a:lnSpc>
              <a:spcBef>
                <a:spcPts val="0"/>
              </a:spcBef>
              <a:buSzTx/>
              <a:buNone/>
              <a:defRPr sz="2400" b="1"/>
            </a:lvl1pPr>
          </a:lstStyle>
          <a:p>
            <a:r>
              <a:t>Author and Date</a:t>
            </a:r>
          </a:p>
        </p:txBody>
      </p:sp>
      <p:sp>
        <p:nvSpPr>
          <p:cNvPr id="12" name="Presentation Title"/>
          <p:cNvSpPr txBox="1">
            <a:spLocks noGrp="1"/>
          </p:cNvSpPr>
          <p:nvPr>
            <p:ph type="title" hasCustomPrompt="1"/>
          </p:nvPr>
        </p:nvSpPr>
        <p:spPr>
          <a:xfrm>
            <a:off x="862186" y="1831104"/>
            <a:ext cx="15623826" cy="3305388"/>
          </a:xfrm>
          <a:prstGeom prst="rect">
            <a:avLst/>
          </a:prstGeom>
        </p:spPr>
        <p:txBody>
          <a:bodyPr anchor="b"/>
          <a:lstStyle>
            <a:lvl1pPr>
              <a:defRPr sz="8200" spc="-164"/>
            </a:lvl1pPr>
          </a:lstStyle>
          <a:p>
            <a:r>
              <a:t>Presentation Title</a:t>
            </a:r>
          </a:p>
        </p:txBody>
      </p:sp>
      <p:sp>
        <p:nvSpPr>
          <p:cNvPr id="13" name="Body Level One…"/>
          <p:cNvSpPr txBox="1">
            <a:spLocks noGrp="1"/>
          </p:cNvSpPr>
          <p:nvPr>
            <p:ph type="body" sz="quarter" idx="1" hasCustomPrompt="1"/>
          </p:nvPr>
        </p:nvSpPr>
        <p:spPr>
          <a:xfrm>
            <a:off x="858521" y="5136491"/>
            <a:ext cx="15623824" cy="1354667"/>
          </a:xfrm>
          <a:prstGeom prst="rect">
            <a:avLst/>
          </a:prstGeom>
        </p:spPr>
        <p:txBody>
          <a:bodyPr/>
          <a:lstStyle>
            <a:lvl1pPr marL="0" indent="0" defTabSz="587022">
              <a:lnSpc>
                <a:spcPct val="100000"/>
              </a:lnSpc>
              <a:spcBef>
                <a:spcPts val="0"/>
              </a:spcBef>
              <a:buSzTx/>
              <a:buNone/>
              <a:defRPr sz="3800" b="1"/>
            </a:lvl1pPr>
            <a:lvl2pPr marL="0" indent="457200" defTabSz="587022">
              <a:lnSpc>
                <a:spcPct val="100000"/>
              </a:lnSpc>
              <a:spcBef>
                <a:spcPts val="0"/>
              </a:spcBef>
              <a:buSzTx/>
              <a:buNone/>
              <a:defRPr sz="3800" b="1"/>
            </a:lvl2pPr>
            <a:lvl3pPr marL="0" indent="914400" defTabSz="587022">
              <a:lnSpc>
                <a:spcPct val="100000"/>
              </a:lnSpc>
              <a:spcBef>
                <a:spcPts val="0"/>
              </a:spcBef>
              <a:buSzTx/>
              <a:buNone/>
              <a:defRPr sz="3800" b="1"/>
            </a:lvl3pPr>
            <a:lvl4pPr marL="0" indent="1371600" defTabSz="587022">
              <a:lnSpc>
                <a:spcPct val="100000"/>
              </a:lnSpc>
              <a:spcBef>
                <a:spcPts val="0"/>
              </a:spcBef>
              <a:buSzTx/>
              <a:buNone/>
              <a:defRPr sz="3800" b="1"/>
            </a:lvl4pPr>
            <a:lvl5pPr marL="0" indent="1828800" defTabSz="587022">
              <a:lnSpc>
                <a:spcPct val="100000"/>
              </a:lnSpc>
              <a:spcBef>
                <a:spcPts val="0"/>
              </a:spcBef>
              <a:buSzTx/>
              <a:buNone/>
              <a:defRPr sz="3800" b="1"/>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99" name="Slide Title"/>
          <p:cNvSpPr txBox="1">
            <a:spLocks noGrp="1"/>
          </p:cNvSpPr>
          <p:nvPr>
            <p:ph type="title" hasCustomPrompt="1"/>
          </p:nvPr>
        </p:nvSpPr>
        <p:spPr>
          <a:xfrm>
            <a:off x="862188" y="767644"/>
            <a:ext cx="15623824" cy="1020409"/>
          </a:xfrm>
          <a:prstGeom prst="rect">
            <a:avLst/>
          </a:prstGeom>
        </p:spPr>
        <p:txBody>
          <a:bodyPr/>
          <a:lstStyle/>
          <a:p>
            <a:r>
              <a:t>Slide Title</a:t>
            </a:r>
          </a:p>
        </p:txBody>
      </p:sp>
      <p:sp>
        <p:nvSpPr>
          <p:cNvPr id="100" name="Slide Subtitle"/>
          <p:cNvSpPr txBox="1">
            <a:spLocks noGrp="1"/>
          </p:cNvSpPr>
          <p:nvPr>
            <p:ph type="body" sz="quarter" idx="21" hasCustomPrompt="1"/>
          </p:nvPr>
        </p:nvSpPr>
        <p:spPr>
          <a:xfrm>
            <a:off x="862188" y="1687440"/>
            <a:ext cx="15623824"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Slide Subtitle</a:t>
            </a:r>
          </a:p>
        </p:txBody>
      </p:sp>
      <p:sp>
        <p:nvSpPr>
          <p:cNvPr id="10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Agenda">
    <p:spTree>
      <p:nvGrpSpPr>
        <p:cNvPr id="1" name=""/>
        <p:cNvGrpSpPr/>
        <p:nvPr/>
      </p:nvGrpSpPr>
      <p:grpSpPr>
        <a:xfrm>
          <a:off x="0" y="0"/>
          <a:ext cx="0" cy="0"/>
          <a:chOff x="0" y="0"/>
          <a:chExt cx="0" cy="0"/>
        </a:xfrm>
      </p:grpSpPr>
      <p:sp>
        <p:nvSpPr>
          <p:cNvPr id="108" name="Agenda Title"/>
          <p:cNvSpPr txBox="1">
            <a:spLocks noGrp="1"/>
          </p:cNvSpPr>
          <p:nvPr>
            <p:ph type="title" hasCustomPrompt="1"/>
          </p:nvPr>
        </p:nvSpPr>
        <p:spPr>
          <a:xfrm>
            <a:off x="862188" y="767644"/>
            <a:ext cx="15623824" cy="1020516"/>
          </a:xfrm>
          <a:prstGeom prst="rect">
            <a:avLst/>
          </a:prstGeom>
        </p:spPr>
        <p:txBody>
          <a:bodyPr/>
          <a:lstStyle/>
          <a:p>
            <a:r>
              <a:t>Agenda Title</a:t>
            </a:r>
          </a:p>
        </p:txBody>
      </p:sp>
      <p:sp>
        <p:nvSpPr>
          <p:cNvPr id="109" name="Agenda Subtitle"/>
          <p:cNvSpPr txBox="1">
            <a:spLocks noGrp="1"/>
          </p:cNvSpPr>
          <p:nvPr>
            <p:ph type="body" sz="quarter" idx="21" hasCustomPrompt="1"/>
          </p:nvPr>
        </p:nvSpPr>
        <p:spPr>
          <a:xfrm>
            <a:off x="862188" y="1687440"/>
            <a:ext cx="15623824"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Agenda Subtitle</a:t>
            </a:r>
          </a:p>
        </p:txBody>
      </p:sp>
      <p:sp>
        <p:nvSpPr>
          <p:cNvPr id="110" name="Body Level One…"/>
          <p:cNvSpPr txBox="1">
            <a:spLocks noGrp="1"/>
          </p:cNvSpPr>
          <p:nvPr>
            <p:ph type="body" idx="1" hasCustomPrompt="1"/>
          </p:nvPr>
        </p:nvSpPr>
        <p:spPr>
          <a:prstGeom prst="rect">
            <a:avLst/>
          </a:prstGeom>
        </p:spPr>
        <p:txBody>
          <a:bodyPr/>
          <a:lstStyle>
            <a:lvl1pPr marL="0" indent="0" defTabSz="587022">
              <a:lnSpc>
                <a:spcPct val="100000"/>
              </a:lnSpc>
              <a:spcBef>
                <a:spcPts val="1200"/>
              </a:spcBef>
              <a:buSzTx/>
              <a:buNone/>
              <a:defRPr sz="3800" spc="-38"/>
            </a:lvl1pPr>
            <a:lvl2pPr marL="0" indent="457200" defTabSz="587022">
              <a:lnSpc>
                <a:spcPct val="100000"/>
              </a:lnSpc>
              <a:spcBef>
                <a:spcPts val="1200"/>
              </a:spcBef>
              <a:buSzTx/>
              <a:buNone/>
              <a:defRPr sz="3800" spc="-38"/>
            </a:lvl2pPr>
            <a:lvl3pPr marL="0" indent="914400" defTabSz="587022">
              <a:lnSpc>
                <a:spcPct val="100000"/>
              </a:lnSpc>
              <a:spcBef>
                <a:spcPts val="1200"/>
              </a:spcBef>
              <a:buSzTx/>
              <a:buNone/>
              <a:defRPr sz="3800" spc="-38"/>
            </a:lvl3pPr>
            <a:lvl4pPr marL="0" indent="1371600" defTabSz="587022">
              <a:lnSpc>
                <a:spcPct val="100000"/>
              </a:lnSpc>
              <a:spcBef>
                <a:spcPts val="1200"/>
              </a:spcBef>
              <a:buSzTx/>
              <a:buNone/>
              <a:defRPr sz="3800" spc="-38"/>
            </a:lvl4pPr>
            <a:lvl5pPr marL="0" indent="1828800" defTabSz="587022">
              <a:lnSpc>
                <a:spcPct val="100000"/>
              </a:lnSpc>
              <a:spcBef>
                <a:spcPts val="1200"/>
              </a:spcBef>
              <a:buSzTx/>
              <a:buNone/>
              <a:defRPr sz="3800" spc="-38"/>
            </a:lvl5pPr>
          </a:lstStyle>
          <a:p>
            <a:r>
              <a:t>Agenda Topics</a:t>
            </a:r>
          </a:p>
          <a:p>
            <a:pPr lvl="1"/>
            <a:endParaRPr/>
          </a:p>
          <a:p>
            <a:pPr lvl="2"/>
            <a:endParaRPr/>
          </a:p>
          <a:p>
            <a:pPr lvl="3"/>
            <a:endParaRPr/>
          </a:p>
          <a:p>
            <a:pPr lvl="4"/>
            <a:endParaRPr/>
          </a:p>
        </p:txBody>
      </p:sp>
      <p:sp>
        <p:nvSpPr>
          <p:cNvPr id="11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Statement">
    <p:spTree>
      <p:nvGrpSpPr>
        <p:cNvPr id="1" name=""/>
        <p:cNvGrpSpPr/>
        <p:nvPr/>
      </p:nvGrpSpPr>
      <p:grpSpPr>
        <a:xfrm>
          <a:off x="0" y="0"/>
          <a:ext cx="0" cy="0"/>
          <a:chOff x="0" y="0"/>
          <a:chExt cx="0" cy="0"/>
        </a:xfrm>
      </p:grpSpPr>
      <p:sp>
        <p:nvSpPr>
          <p:cNvPr id="118" name="Body Level One…"/>
          <p:cNvSpPr txBox="1">
            <a:spLocks noGrp="1"/>
          </p:cNvSpPr>
          <p:nvPr>
            <p:ph type="body" sz="half" idx="1" hasCustomPrompt="1"/>
          </p:nvPr>
        </p:nvSpPr>
        <p:spPr>
          <a:xfrm>
            <a:off x="862188" y="3499266"/>
            <a:ext cx="15623824" cy="2755068"/>
          </a:xfrm>
          <a:prstGeom prst="rect">
            <a:avLst/>
          </a:prstGeom>
        </p:spPr>
        <p:txBody>
          <a:bodyPr anchor="ctr"/>
          <a:lstStyle>
            <a:lvl1pPr marL="0" indent="0" algn="ctr">
              <a:lnSpc>
                <a:spcPct val="80000"/>
              </a:lnSpc>
              <a:spcBef>
                <a:spcPts val="0"/>
              </a:spcBef>
              <a:buSzTx/>
              <a:buNone/>
              <a:defRPr sz="8200" spc="-164">
                <a:latin typeface="Helvetica Neue Medium"/>
                <a:ea typeface="Helvetica Neue Medium"/>
                <a:cs typeface="Helvetica Neue Medium"/>
                <a:sym typeface="Helvetica Neue Medium"/>
              </a:defRPr>
            </a:lvl1pPr>
            <a:lvl2pPr marL="0" indent="457200" algn="ctr">
              <a:lnSpc>
                <a:spcPct val="80000"/>
              </a:lnSpc>
              <a:spcBef>
                <a:spcPts val="0"/>
              </a:spcBef>
              <a:buSzTx/>
              <a:buNone/>
              <a:defRPr sz="8200" spc="-164">
                <a:latin typeface="Helvetica Neue Medium"/>
                <a:ea typeface="Helvetica Neue Medium"/>
                <a:cs typeface="Helvetica Neue Medium"/>
                <a:sym typeface="Helvetica Neue Medium"/>
              </a:defRPr>
            </a:lvl2pPr>
            <a:lvl3pPr marL="0" indent="914400" algn="ctr">
              <a:lnSpc>
                <a:spcPct val="80000"/>
              </a:lnSpc>
              <a:spcBef>
                <a:spcPts val="0"/>
              </a:spcBef>
              <a:buSzTx/>
              <a:buNone/>
              <a:defRPr sz="8200" spc="-164">
                <a:latin typeface="Helvetica Neue Medium"/>
                <a:ea typeface="Helvetica Neue Medium"/>
                <a:cs typeface="Helvetica Neue Medium"/>
                <a:sym typeface="Helvetica Neue Medium"/>
              </a:defRPr>
            </a:lvl3pPr>
            <a:lvl4pPr marL="0" indent="1371600" algn="ctr">
              <a:lnSpc>
                <a:spcPct val="80000"/>
              </a:lnSpc>
              <a:spcBef>
                <a:spcPts val="0"/>
              </a:spcBef>
              <a:buSzTx/>
              <a:buNone/>
              <a:defRPr sz="8200" spc="-164">
                <a:latin typeface="Helvetica Neue Medium"/>
                <a:ea typeface="Helvetica Neue Medium"/>
                <a:cs typeface="Helvetica Neue Medium"/>
                <a:sym typeface="Helvetica Neue Medium"/>
              </a:defRPr>
            </a:lvl4pPr>
            <a:lvl5pPr marL="0" indent="1828800" algn="ctr">
              <a:lnSpc>
                <a:spcPct val="80000"/>
              </a:lnSpc>
              <a:spcBef>
                <a:spcPts val="0"/>
              </a:spcBef>
              <a:buSzTx/>
              <a:buNone/>
              <a:defRPr sz="8200" spc="-164">
                <a:latin typeface="Helvetica Neue Medium"/>
                <a:ea typeface="Helvetica Neue Medium"/>
                <a:cs typeface="Helvetica Neue Medium"/>
                <a:sym typeface="Helvetica Neue Medium"/>
              </a:defRPr>
            </a:lvl5pPr>
          </a:lstStyle>
          <a:p>
            <a:r>
              <a:t>Statement</a:t>
            </a:r>
          </a:p>
          <a:p>
            <a:pPr lvl="1"/>
            <a:endParaRPr/>
          </a:p>
          <a:p>
            <a:pPr lvl="2"/>
            <a:endParaRPr/>
          </a:p>
          <a:p>
            <a:pPr lvl="3"/>
            <a:endParaRPr/>
          </a:p>
          <a:p>
            <a:pPr lvl="4"/>
            <a:endParaRPr/>
          </a:p>
        </p:txBody>
      </p:sp>
      <p:sp>
        <p:nvSpPr>
          <p:cNvPr id="11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Big Fact">
    <p:spTree>
      <p:nvGrpSpPr>
        <p:cNvPr id="1" name=""/>
        <p:cNvGrpSpPr/>
        <p:nvPr/>
      </p:nvGrpSpPr>
      <p:grpSpPr>
        <a:xfrm>
          <a:off x="0" y="0"/>
          <a:ext cx="0" cy="0"/>
          <a:chOff x="0" y="0"/>
          <a:chExt cx="0" cy="0"/>
        </a:xfrm>
      </p:grpSpPr>
      <p:sp>
        <p:nvSpPr>
          <p:cNvPr id="126" name="Body Level One…"/>
          <p:cNvSpPr txBox="1">
            <a:spLocks noGrp="1"/>
          </p:cNvSpPr>
          <p:nvPr>
            <p:ph type="body" idx="1" hasCustomPrompt="1"/>
          </p:nvPr>
        </p:nvSpPr>
        <p:spPr>
          <a:xfrm>
            <a:off x="862188" y="765104"/>
            <a:ext cx="15623824" cy="5149571"/>
          </a:xfrm>
          <a:prstGeom prst="rect">
            <a:avLst/>
          </a:prstGeom>
        </p:spPr>
        <p:txBody>
          <a:bodyPr anchor="b"/>
          <a:lstStyle>
            <a:lvl1pPr marL="0" indent="0" algn="ctr">
              <a:lnSpc>
                <a:spcPct val="80000"/>
              </a:lnSpc>
              <a:spcBef>
                <a:spcPts val="0"/>
              </a:spcBef>
              <a:buSzTx/>
              <a:buNone/>
              <a:defRPr sz="17600" b="1" spc="-176"/>
            </a:lvl1pPr>
            <a:lvl2pPr marL="0" indent="457200" algn="ctr">
              <a:lnSpc>
                <a:spcPct val="80000"/>
              </a:lnSpc>
              <a:spcBef>
                <a:spcPts val="0"/>
              </a:spcBef>
              <a:buSzTx/>
              <a:buNone/>
              <a:defRPr sz="17600" b="1" spc="-176"/>
            </a:lvl2pPr>
            <a:lvl3pPr marL="0" indent="914400" algn="ctr">
              <a:lnSpc>
                <a:spcPct val="80000"/>
              </a:lnSpc>
              <a:spcBef>
                <a:spcPts val="0"/>
              </a:spcBef>
              <a:buSzTx/>
              <a:buNone/>
              <a:defRPr sz="17600" b="1" spc="-176"/>
            </a:lvl3pPr>
            <a:lvl4pPr marL="0" indent="1371600" algn="ctr">
              <a:lnSpc>
                <a:spcPct val="80000"/>
              </a:lnSpc>
              <a:spcBef>
                <a:spcPts val="0"/>
              </a:spcBef>
              <a:buSzTx/>
              <a:buNone/>
              <a:defRPr sz="17600" b="1" spc="-176"/>
            </a:lvl4pPr>
            <a:lvl5pPr marL="0" indent="1828800" algn="ctr">
              <a:lnSpc>
                <a:spcPct val="80000"/>
              </a:lnSpc>
              <a:spcBef>
                <a:spcPts val="0"/>
              </a:spcBef>
              <a:buSzTx/>
              <a:buNone/>
              <a:defRPr sz="17600" b="1" spc="-176"/>
            </a:lvl5pPr>
          </a:lstStyle>
          <a:p>
            <a:r>
              <a:t>100%</a:t>
            </a:r>
          </a:p>
          <a:p>
            <a:pPr lvl="1"/>
            <a:endParaRPr/>
          </a:p>
          <a:p>
            <a:pPr lvl="2"/>
            <a:endParaRPr/>
          </a:p>
          <a:p>
            <a:pPr lvl="3"/>
            <a:endParaRPr/>
          </a:p>
          <a:p>
            <a:pPr lvl="4"/>
            <a:endParaRPr/>
          </a:p>
        </p:txBody>
      </p:sp>
      <p:sp>
        <p:nvSpPr>
          <p:cNvPr id="127" name="Fact information"/>
          <p:cNvSpPr txBox="1">
            <a:spLocks noGrp="1"/>
          </p:cNvSpPr>
          <p:nvPr>
            <p:ph type="body" sz="quarter" idx="21" hasCustomPrompt="1"/>
          </p:nvPr>
        </p:nvSpPr>
        <p:spPr>
          <a:xfrm>
            <a:off x="862188" y="5875328"/>
            <a:ext cx="15623824" cy="664733"/>
          </a:xfrm>
          <a:prstGeom prst="rect">
            <a:avLst/>
          </a:prstGeom>
        </p:spPr>
        <p:txBody>
          <a:bodyPr lIns="32511" tIns="32511" rIns="32511" bIns="32511"/>
          <a:lstStyle>
            <a:lvl1pPr marL="0" indent="0" algn="ctr" defTabSz="587022">
              <a:lnSpc>
                <a:spcPct val="100000"/>
              </a:lnSpc>
              <a:spcBef>
                <a:spcPts val="0"/>
              </a:spcBef>
              <a:buSzTx/>
              <a:buNone/>
              <a:defRPr sz="3800" b="1"/>
            </a:lvl1pPr>
          </a:lstStyle>
          <a:p>
            <a:r>
              <a:t>Fact information</a:t>
            </a:r>
          </a:p>
        </p:txBody>
      </p:sp>
      <p:sp>
        <p:nvSpPr>
          <p:cNvPr id="12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135" name="Attribution"/>
          <p:cNvSpPr txBox="1">
            <a:spLocks noGrp="1"/>
          </p:cNvSpPr>
          <p:nvPr>
            <p:ph type="body" sz="quarter" idx="21" hasCustomPrompt="1"/>
          </p:nvPr>
        </p:nvSpPr>
        <p:spPr>
          <a:xfrm>
            <a:off x="1732251" y="7591433"/>
            <a:ext cx="14364482" cy="452963"/>
          </a:xfrm>
          <a:prstGeom prst="rect">
            <a:avLst/>
          </a:prstGeom>
        </p:spPr>
        <p:txBody>
          <a:bodyPr lIns="32511" tIns="32511" rIns="32511" bIns="32511"/>
          <a:lstStyle>
            <a:lvl1pPr marL="0" indent="0" defTabSz="587022">
              <a:lnSpc>
                <a:spcPct val="100000"/>
              </a:lnSpc>
              <a:spcBef>
                <a:spcPts val="0"/>
              </a:spcBef>
              <a:buSzTx/>
              <a:buNone/>
              <a:defRPr sz="2400" b="1"/>
            </a:lvl1pPr>
          </a:lstStyle>
          <a:p>
            <a:r>
              <a:t>Attribution</a:t>
            </a:r>
          </a:p>
        </p:txBody>
      </p:sp>
      <p:sp>
        <p:nvSpPr>
          <p:cNvPr id="136" name="Body Level One…"/>
          <p:cNvSpPr txBox="1">
            <a:spLocks noGrp="1"/>
          </p:cNvSpPr>
          <p:nvPr>
            <p:ph type="body" sz="half" idx="1" hasCustomPrompt="1"/>
          </p:nvPr>
        </p:nvSpPr>
        <p:spPr>
          <a:xfrm>
            <a:off x="1251467" y="3512789"/>
            <a:ext cx="14845265" cy="2728021"/>
          </a:xfrm>
          <a:prstGeom prst="rect">
            <a:avLst/>
          </a:prstGeom>
        </p:spPr>
        <p:txBody>
          <a:bodyPr/>
          <a:lstStyle>
            <a:lvl1pPr marL="454345" indent="-334151">
              <a:spcBef>
                <a:spcPts val="0"/>
              </a:spcBef>
              <a:buSzTx/>
              <a:buNone/>
              <a:defRPr sz="6000" spc="-119">
                <a:latin typeface="Helvetica Neue Medium"/>
                <a:ea typeface="Helvetica Neue Medium"/>
                <a:cs typeface="Helvetica Neue Medium"/>
                <a:sym typeface="Helvetica Neue Medium"/>
              </a:defRPr>
            </a:lvl1pPr>
            <a:lvl2pPr marL="454345" indent="123048">
              <a:spcBef>
                <a:spcPts val="0"/>
              </a:spcBef>
              <a:buSzTx/>
              <a:buNone/>
              <a:defRPr sz="6000" spc="-119">
                <a:latin typeface="Helvetica Neue Medium"/>
                <a:ea typeface="Helvetica Neue Medium"/>
                <a:cs typeface="Helvetica Neue Medium"/>
                <a:sym typeface="Helvetica Neue Medium"/>
              </a:defRPr>
            </a:lvl2pPr>
            <a:lvl3pPr marL="454345" indent="580248">
              <a:spcBef>
                <a:spcPts val="0"/>
              </a:spcBef>
              <a:buSzTx/>
              <a:buNone/>
              <a:defRPr sz="6000" spc="-119">
                <a:latin typeface="Helvetica Neue Medium"/>
                <a:ea typeface="Helvetica Neue Medium"/>
                <a:cs typeface="Helvetica Neue Medium"/>
                <a:sym typeface="Helvetica Neue Medium"/>
              </a:defRPr>
            </a:lvl3pPr>
            <a:lvl4pPr marL="454345" indent="1037448">
              <a:spcBef>
                <a:spcPts val="0"/>
              </a:spcBef>
              <a:buSzTx/>
              <a:buNone/>
              <a:defRPr sz="6000" spc="-119">
                <a:latin typeface="Helvetica Neue Medium"/>
                <a:ea typeface="Helvetica Neue Medium"/>
                <a:cs typeface="Helvetica Neue Medium"/>
                <a:sym typeface="Helvetica Neue Medium"/>
              </a:defRPr>
            </a:lvl4pPr>
            <a:lvl5pPr marL="454345" indent="1494648">
              <a:spcBef>
                <a:spcPts val="0"/>
              </a:spcBef>
              <a:buSzTx/>
              <a:buNone/>
              <a:defRPr sz="6000" spc="-119">
                <a:latin typeface="Helvetica Neue Medium"/>
                <a:ea typeface="Helvetica Neue Medium"/>
                <a:cs typeface="Helvetica Neue Medium"/>
                <a:sym typeface="Helvetica Neue Medium"/>
              </a:defRPr>
            </a:lvl5pPr>
          </a:lstStyle>
          <a:p>
            <a:r>
              <a:t>“Notable Quote”</a:t>
            </a:r>
          </a:p>
          <a:p>
            <a:pPr lvl="1"/>
            <a:endParaRPr/>
          </a:p>
          <a:p>
            <a:pPr lvl="2"/>
            <a:endParaRPr/>
          </a:p>
          <a:p>
            <a:pPr lvl="3"/>
            <a:endParaRPr/>
          </a:p>
          <a:p>
            <a:pPr lvl="4"/>
            <a:endParaRPr/>
          </a:p>
        </p:txBody>
      </p:sp>
      <p:sp>
        <p:nvSpPr>
          <p:cNvPr id="13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144" name="Bowl of salad with fried rice, boiled eggs, and chopsticks"/>
          <p:cNvSpPr>
            <a:spLocks noGrp="1"/>
          </p:cNvSpPr>
          <p:nvPr>
            <p:ph type="pic" sz="quarter" idx="21"/>
          </p:nvPr>
        </p:nvSpPr>
        <p:spPr>
          <a:xfrm>
            <a:off x="11211841" y="722488"/>
            <a:ext cx="5290027" cy="4230883"/>
          </a:xfrm>
          <a:prstGeom prst="rect">
            <a:avLst/>
          </a:prstGeom>
        </p:spPr>
        <p:txBody>
          <a:bodyPr lIns="91439" tIns="45719" rIns="91439" bIns="45719">
            <a:noAutofit/>
          </a:bodyPr>
          <a:lstStyle/>
          <a:p>
            <a:endParaRPr/>
          </a:p>
        </p:txBody>
      </p:sp>
      <p:sp>
        <p:nvSpPr>
          <p:cNvPr id="145" name="Bowl with salmon cakes, salad, and hummus "/>
          <p:cNvSpPr>
            <a:spLocks noGrp="1"/>
          </p:cNvSpPr>
          <p:nvPr>
            <p:ph type="pic" sz="half" idx="22"/>
          </p:nvPr>
        </p:nvSpPr>
        <p:spPr>
          <a:xfrm>
            <a:off x="9604304" y="2828995"/>
            <a:ext cx="7423574" cy="8640129"/>
          </a:xfrm>
          <a:prstGeom prst="rect">
            <a:avLst/>
          </a:prstGeom>
        </p:spPr>
        <p:txBody>
          <a:bodyPr lIns="91439" tIns="45719" rIns="91439" bIns="45719">
            <a:noAutofit/>
          </a:bodyPr>
          <a:lstStyle/>
          <a:p>
            <a:endParaRPr/>
          </a:p>
        </p:txBody>
      </p:sp>
      <p:sp>
        <p:nvSpPr>
          <p:cNvPr id="146" name="Bowl of pappardelle pasta with parsley butter, roasted hazelnuts, and shaved parmesan cheese"/>
          <p:cNvSpPr>
            <a:spLocks noGrp="1"/>
          </p:cNvSpPr>
          <p:nvPr>
            <p:ph type="pic" idx="23"/>
          </p:nvPr>
        </p:nvSpPr>
        <p:spPr>
          <a:xfrm>
            <a:off x="-95110" y="352213"/>
            <a:ext cx="11812695" cy="8859521"/>
          </a:xfrm>
          <a:prstGeom prst="rect">
            <a:avLst/>
          </a:prstGeom>
        </p:spPr>
        <p:txBody>
          <a:bodyPr lIns="91439" tIns="45719" rIns="91439" bIns="45719">
            <a:noAutofit/>
          </a:bodyPr>
          <a:lstStyle/>
          <a:p>
            <a:endParaRPr/>
          </a:p>
        </p:txBody>
      </p:sp>
      <p:sp>
        <p:nvSpPr>
          <p:cNvPr id="14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54" name="bowl of salad with fried rice, boiled eggs, and chopsticks"/>
          <p:cNvSpPr>
            <a:spLocks noGrp="1"/>
          </p:cNvSpPr>
          <p:nvPr>
            <p:ph type="pic" idx="21"/>
          </p:nvPr>
        </p:nvSpPr>
        <p:spPr>
          <a:xfrm>
            <a:off x="-944034" y="-3928534"/>
            <a:ext cx="19236269" cy="15389015"/>
          </a:xfrm>
          <a:prstGeom prst="rect">
            <a:avLst/>
          </a:prstGeom>
        </p:spPr>
        <p:txBody>
          <a:bodyPr lIns="91439" tIns="45719" rIns="91439" bIns="45719">
            <a:noAutofit/>
          </a:bodyPr>
          <a:lstStyle/>
          <a:p>
            <a:endParaRPr/>
          </a:p>
        </p:txBody>
      </p:sp>
      <p:sp>
        <p:nvSpPr>
          <p:cNvPr id="155"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6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Photo">
    <p:spTree>
      <p:nvGrpSpPr>
        <p:cNvPr id="1" name=""/>
        <p:cNvGrpSpPr/>
        <p:nvPr/>
      </p:nvGrpSpPr>
      <p:grpSpPr>
        <a:xfrm>
          <a:off x="0" y="0"/>
          <a:ext cx="0" cy="0"/>
          <a:chOff x="0" y="0"/>
          <a:chExt cx="0" cy="0"/>
        </a:xfrm>
      </p:grpSpPr>
      <p:sp>
        <p:nvSpPr>
          <p:cNvPr id="21" name="Avocados and limes"/>
          <p:cNvSpPr>
            <a:spLocks noGrp="1"/>
          </p:cNvSpPr>
          <p:nvPr>
            <p:ph type="pic" idx="21"/>
          </p:nvPr>
        </p:nvSpPr>
        <p:spPr>
          <a:xfrm>
            <a:off x="-817598" y="-921174"/>
            <a:ext cx="19019520" cy="11391242"/>
          </a:xfrm>
          <a:prstGeom prst="rect">
            <a:avLst/>
          </a:prstGeom>
        </p:spPr>
        <p:txBody>
          <a:bodyPr lIns="91439" tIns="45719" rIns="91439" bIns="45719">
            <a:noAutofit/>
          </a:bodyPr>
          <a:lstStyle/>
          <a:p>
            <a:endParaRPr/>
          </a:p>
        </p:txBody>
      </p:sp>
      <p:sp>
        <p:nvSpPr>
          <p:cNvPr id="22" name="Presentation Title"/>
          <p:cNvSpPr txBox="1">
            <a:spLocks noGrp="1"/>
          </p:cNvSpPr>
          <p:nvPr>
            <p:ph type="title" hasCustomPrompt="1"/>
          </p:nvPr>
        </p:nvSpPr>
        <p:spPr>
          <a:xfrm>
            <a:off x="862188" y="5066453"/>
            <a:ext cx="15623824" cy="3305387"/>
          </a:xfrm>
          <a:prstGeom prst="rect">
            <a:avLst/>
          </a:prstGeom>
        </p:spPr>
        <p:txBody>
          <a:bodyPr anchor="b"/>
          <a:lstStyle>
            <a:lvl1pPr>
              <a:defRPr sz="8200" spc="-164"/>
            </a:lvl1pPr>
          </a:lstStyle>
          <a:p>
            <a:r>
              <a:t>Presentation Title</a:t>
            </a:r>
          </a:p>
        </p:txBody>
      </p:sp>
      <p:sp>
        <p:nvSpPr>
          <p:cNvPr id="23" name="Author and Date"/>
          <p:cNvSpPr txBox="1">
            <a:spLocks noGrp="1"/>
          </p:cNvSpPr>
          <p:nvPr>
            <p:ph type="body" sz="quarter" idx="22" hasCustomPrompt="1"/>
          </p:nvPr>
        </p:nvSpPr>
        <p:spPr>
          <a:xfrm>
            <a:off x="863035" y="786586"/>
            <a:ext cx="15622131" cy="452964"/>
          </a:xfrm>
          <a:prstGeom prst="rect">
            <a:avLst/>
          </a:prstGeom>
        </p:spPr>
        <p:txBody>
          <a:bodyPr lIns="32511" tIns="32511" rIns="32511" bIns="32511"/>
          <a:lstStyle>
            <a:lvl1pPr marL="0" indent="0" defTabSz="587022">
              <a:lnSpc>
                <a:spcPct val="100000"/>
              </a:lnSpc>
              <a:spcBef>
                <a:spcPts val="0"/>
              </a:spcBef>
              <a:buSzTx/>
              <a:buNone/>
              <a:defRPr sz="2400" b="1"/>
            </a:lvl1pPr>
          </a:lstStyle>
          <a:p>
            <a:r>
              <a:t>Author and Date</a:t>
            </a:r>
          </a:p>
        </p:txBody>
      </p:sp>
      <p:sp>
        <p:nvSpPr>
          <p:cNvPr id="24" name="Body Level One…"/>
          <p:cNvSpPr txBox="1">
            <a:spLocks noGrp="1"/>
          </p:cNvSpPr>
          <p:nvPr>
            <p:ph type="body" sz="quarter" idx="1" hasCustomPrompt="1"/>
          </p:nvPr>
        </p:nvSpPr>
        <p:spPr>
          <a:xfrm>
            <a:off x="862188" y="8255936"/>
            <a:ext cx="15623824" cy="794277"/>
          </a:xfrm>
          <a:prstGeom prst="rect">
            <a:avLst/>
          </a:prstGeom>
        </p:spPr>
        <p:txBody>
          <a:bodyPr/>
          <a:lstStyle>
            <a:lvl1pPr marL="0" indent="0" defTabSz="587022">
              <a:lnSpc>
                <a:spcPct val="100000"/>
              </a:lnSpc>
              <a:spcBef>
                <a:spcPts val="0"/>
              </a:spcBef>
              <a:buSzTx/>
              <a:buNone/>
              <a:defRPr sz="3800" b="1"/>
            </a:lvl1pPr>
            <a:lvl2pPr marL="0" indent="457200" defTabSz="587022">
              <a:lnSpc>
                <a:spcPct val="100000"/>
              </a:lnSpc>
              <a:spcBef>
                <a:spcPts val="0"/>
              </a:spcBef>
              <a:buSzTx/>
              <a:buNone/>
              <a:defRPr sz="3800" b="1"/>
            </a:lvl2pPr>
            <a:lvl3pPr marL="0" indent="914400" defTabSz="587022">
              <a:lnSpc>
                <a:spcPct val="100000"/>
              </a:lnSpc>
              <a:spcBef>
                <a:spcPts val="0"/>
              </a:spcBef>
              <a:buSzTx/>
              <a:buNone/>
              <a:defRPr sz="3800" b="1"/>
            </a:lvl3pPr>
            <a:lvl4pPr marL="0" indent="1371600" defTabSz="587022">
              <a:lnSpc>
                <a:spcPct val="100000"/>
              </a:lnSpc>
              <a:spcBef>
                <a:spcPts val="0"/>
              </a:spcBef>
              <a:buSzTx/>
              <a:buNone/>
              <a:defRPr sz="3800" b="1"/>
            </a:lvl4pPr>
            <a:lvl5pPr marL="0" indent="1828800" defTabSz="587022">
              <a:lnSpc>
                <a:spcPct val="100000"/>
              </a:lnSpc>
              <a:spcBef>
                <a:spcPts val="0"/>
              </a:spcBef>
              <a:buSzTx/>
              <a:buNone/>
              <a:defRPr sz="3800" b="1"/>
            </a:lvl5pPr>
          </a:lstStyle>
          <a:p>
            <a:r>
              <a:t>Presentation Subtitle</a:t>
            </a:r>
          </a:p>
          <a:p>
            <a:pPr lvl="1"/>
            <a:endParaRPr/>
          </a:p>
          <a:p>
            <a:pPr lvl="2"/>
            <a:endParaRPr/>
          </a:p>
          <a:p>
            <a:pPr lvl="3"/>
            <a:endParaRPr/>
          </a:p>
          <a:p>
            <a:pPr lvl="4"/>
            <a:endParaRPr/>
          </a:p>
        </p:txBody>
      </p:sp>
      <p:sp>
        <p:nvSpPr>
          <p:cNvPr id="2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mp; Photo Alt">
    <p:spTree>
      <p:nvGrpSpPr>
        <p:cNvPr id="1" name=""/>
        <p:cNvGrpSpPr/>
        <p:nvPr/>
      </p:nvGrpSpPr>
      <p:grpSpPr>
        <a:xfrm>
          <a:off x="0" y="0"/>
          <a:ext cx="0" cy="0"/>
          <a:chOff x="0" y="0"/>
          <a:chExt cx="0" cy="0"/>
        </a:xfrm>
      </p:grpSpPr>
      <p:sp>
        <p:nvSpPr>
          <p:cNvPr id="32" name="Bowl with salmon cakes, salad, and hummus"/>
          <p:cNvSpPr>
            <a:spLocks noGrp="1"/>
          </p:cNvSpPr>
          <p:nvPr>
            <p:ph type="pic" idx="21"/>
          </p:nvPr>
        </p:nvSpPr>
        <p:spPr>
          <a:xfrm>
            <a:off x="7807113" y="-144498"/>
            <a:ext cx="8636330" cy="10051627"/>
          </a:xfrm>
          <a:prstGeom prst="rect">
            <a:avLst/>
          </a:prstGeom>
        </p:spPr>
        <p:txBody>
          <a:bodyPr lIns="91439" tIns="45719" rIns="91439" bIns="45719">
            <a:noAutofit/>
          </a:bodyPr>
          <a:lstStyle/>
          <a:p>
            <a:endParaRPr/>
          </a:p>
        </p:txBody>
      </p:sp>
      <p:sp>
        <p:nvSpPr>
          <p:cNvPr id="33" name="Slide Title"/>
          <p:cNvSpPr txBox="1">
            <a:spLocks noGrp="1"/>
          </p:cNvSpPr>
          <p:nvPr>
            <p:ph type="title" hasCustomPrompt="1"/>
          </p:nvPr>
        </p:nvSpPr>
        <p:spPr>
          <a:xfrm>
            <a:off x="862188" y="903111"/>
            <a:ext cx="6953957" cy="4182950"/>
          </a:xfrm>
          <a:prstGeom prst="rect">
            <a:avLst/>
          </a:prstGeom>
        </p:spPr>
        <p:txBody>
          <a:bodyPr anchor="b"/>
          <a:lstStyle/>
          <a:p>
            <a:r>
              <a:t>Slide Title</a:t>
            </a:r>
          </a:p>
        </p:txBody>
      </p:sp>
      <p:sp>
        <p:nvSpPr>
          <p:cNvPr id="34" name="Body Level One…"/>
          <p:cNvSpPr txBox="1">
            <a:spLocks noGrp="1"/>
          </p:cNvSpPr>
          <p:nvPr>
            <p:ph type="body" sz="quarter" idx="1" hasCustomPrompt="1"/>
          </p:nvPr>
        </p:nvSpPr>
        <p:spPr>
          <a:xfrm>
            <a:off x="862188" y="5020854"/>
            <a:ext cx="6953957" cy="3829636"/>
          </a:xfrm>
          <a:prstGeom prst="rect">
            <a:avLst/>
          </a:prstGeom>
        </p:spPr>
        <p:txBody>
          <a:bodyPr/>
          <a:lstStyle>
            <a:lvl1pPr marL="0" indent="0" defTabSz="587022">
              <a:lnSpc>
                <a:spcPct val="100000"/>
              </a:lnSpc>
              <a:spcBef>
                <a:spcPts val="0"/>
              </a:spcBef>
              <a:buSzTx/>
              <a:buNone/>
              <a:defRPr sz="3800" b="1"/>
            </a:lvl1pPr>
            <a:lvl2pPr marL="0" indent="457200" defTabSz="587022">
              <a:lnSpc>
                <a:spcPct val="100000"/>
              </a:lnSpc>
              <a:spcBef>
                <a:spcPts val="0"/>
              </a:spcBef>
              <a:buSzTx/>
              <a:buNone/>
              <a:defRPr sz="3800" b="1"/>
            </a:lvl2pPr>
            <a:lvl3pPr marL="0" indent="914400" defTabSz="587022">
              <a:lnSpc>
                <a:spcPct val="100000"/>
              </a:lnSpc>
              <a:spcBef>
                <a:spcPts val="0"/>
              </a:spcBef>
              <a:buSzTx/>
              <a:buNone/>
              <a:defRPr sz="3800" b="1"/>
            </a:lvl3pPr>
            <a:lvl4pPr marL="0" indent="1371600" defTabSz="587022">
              <a:lnSpc>
                <a:spcPct val="100000"/>
              </a:lnSpc>
              <a:spcBef>
                <a:spcPts val="0"/>
              </a:spcBef>
              <a:buSzTx/>
              <a:buNone/>
              <a:defRPr sz="3800" b="1"/>
            </a:lvl4pPr>
            <a:lvl5pPr marL="0" indent="1828800" defTabSz="587022">
              <a:lnSpc>
                <a:spcPct val="100000"/>
              </a:lnSpc>
              <a:spcBef>
                <a:spcPts val="0"/>
              </a:spcBef>
              <a:buSzTx/>
              <a:buNone/>
              <a:defRPr sz="3800" b="1"/>
            </a:lvl5pPr>
          </a:lstStyle>
          <a:p>
            <a:r>
              <a:t>Slide Subtitle</a:t>
            </a:r>
          </a:p>
          <a:p>
            <a:pPr lvl="1"/>
            <a:endParaRPr/>
          </a:p>
          <a:p>
            <a:pPr lvl="2"/>
            <a:endParaRPr/>
          </a:p>
          <a:p>
            <a:pPr lvl="3"/>
            <a:endParaRPr/>
          </a:p>
          <a:p>
            <a:pPr lvl="4"/>
            <a:endParaRPr/>
          </a:p>
        </p:txBody>
      </p:sp>
      <p:sp>
        <p:nvSpPr>
          <p:cNvPr id="35" name="Slide Number"/>
          <p:cNvSpPr txBox="1">
            <a:spLocks noGrp="1"/>
          </p:cNvSpPr>
          <p:nvPr>
            <p:ph type="sldNum" sz="quarter" idx="2"/>
          </p:nvPr>
        </p:nvSpPr>
        <p:spPr>
          <a:xfrm>
            <a:off x="8542448" y="9325654"/>
            <a:ext cx="254418" cy="245783"/>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2" name="Slide Title"/>
          <p:cNvSpPr txBox="1">
            <a:spLocks noGrp="1"/>
          </p:cNvSpPr>
          <p:nvPr>
            <p:ph type="title" hasCustomPrompt="1"/>
          </p:nvPr>
        </p:nvSpPr>
        <p:spPr>
          <a:prstGeom prst="rect">
            <a:avLst/>
          </a:prstGeom>
        </p:spPr>
        <p:txBody>
          <a:bodyPr/>
          <a:lstStyle/>
          <a:p>
            <a:r>
              <a:t>Slide Title</a:t>
            </a:r>
          </a:p>
        </p:txBody>
      </p:sp>
      <p:sp>
        <p:nvSpPr>
          <p:cNvPr id="43" name="Slide Subtitle"/>
          <p:cNvSpPr txBox="1">
            <a:spLocks noGrp="1"/>
          </p:cNvSpPr>
          <p:nvPr>
            <p:ph type="body" sz="quarter" idx="21" hasCustomPrompt="1"/>
          </p:nvPr>
        </p:nvSpPr>
        <p:spPr>
          <a:xfrm>
            <a:off x="862188" y="1687440"/>
            <a:ext cx="15623824"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Slide Subtitle</a:t>
            </a:r>
          </a:p>
        </p:txBody>
      </p:sp>
      <p:sp>
        <p:nvSpPr>
          <p:cNvPr id="44"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52" name="Body Level One…"/>
          <p:cNvSpPr txBox="1">
            <a:spLocks noGrp="1"/>
          </p:cNvSpPr>
          <p:nvPr>
            <p:ph type="body" idx="1" hasCustomPrompt="1"/>
          </p:nvPr>
        </p:nvSpPr>
        <p:spPr>
          <a:prstGeom prst="rect">
            <a:avLst/>
          </a:prstGeom>
        </p:spPr>
        <p:txBody>
          <a:bodyPr numCol="2" spcCol="781191"/>
          <a:lstStyle/>
          <a:p>
            <a:r>
              <a:t>Slide bullet text</a:t>
            </a:r>
          </a:p>
          <a:p>
            <a:pPr lvl="1"/>
            <a:endParaRPr/>
          </a:p>
          <a:p>
            <a:pPr lvl="2"/>
            <a:endParaRPr/>
          </a:p>
          <a:p>
            <a:pPr lvl="3"/>
            <a:endParaRPr/>
          </a:p>
          <a:p>
            <a:pPr lvl="4"/>
            <a:endParaRPr/>
          </a:p>
        </p:txBody>
      </p:sp>
      <p:sp>
        <p:nvSpPr>
          <p:cNvPr id="5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0" name="Slide Subtitle"/>
          <p:cNvSpPr txBox="1">
            <a:spLocks noGrp="1"/>
          </p:cNvSpPr>
          <p:nvPr>
            <p:ph type="body" sz="quarter" idx="21" hasCustomPrompt="1"/>
          </p:nvPr>
        </p:nvSpPr>
        <p:spPr>
          <a:xfrm>
            <a:off x="862188" y="1687440"/>
            <a:ext cx="6953957"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Slide Subtitle</a:t>
            </a:r>
          </a:p>
        </p:txBody>
      </p:sp>
      <p:sp>
        <p:nvSpPr>
          <p:cNvPr id="61" name="Body Level One…"/>
          <p:cNvSpPr txBox="1">
            <a:spLocks noGrp="1"/>
          </p:cNvSpPr>
          <p:nvPr>
            <p:ph type="body" sz="half" idx="1" hasCustomPrompt="1"/>
          </p:nvPr>
        </p:nvSpPr>
        <p:spPr>
          <a:xfrm>
            <a:off x="862188" y="3021158"/>
            <a:ext cx="6953957" cy="5871382"/>
          </a:xfrm>
          <a:prstGeom prst="rect">
            <a:avLst/>
          </a:prstGeom>
        </p:spPr>
        <p:txBody>
          <a:bodyPr/>
          <a:lstStyle/>
          <a:p>
            <a:r>
              <a:t>Slide bullet text</a:t>
            </a:r>
          </a:p>
          <a:p>
            <a:pPr lvl="1"/>
            <a:endParaRPr/>
          </a:p>
          <a:p>
            <a:pPr lvl="2"/>
            <a:endParaRPr/>
          </a:p>
          <a:p>
            <a:pPr lvl="3"/>
            <a:endParaRPr/>
          </a:p>
          <a:p>
            <a:pPr lvl="4"/>
            <a:endParaRPr/>
          </a:p>
        </p:txBody>
      </p:sp>
      <p:sp>
        <p:nvSpPr>
          <p:cNvPr id="62" name="Bowl of pappardelle pasta with parsley butter, roasted hazelnuts, and shaved parmesan cheese"/>
          <p:cNvSpPr>
            <a:spLocks noGrp="1"/>
          </p:cNvSpPr>
          <p:nvPr>
            <p:ph type="pic" idx="22"/>
          </p:nvPr>
        </p:nvSpPr>
        <p:spPr>
          <a:xfrm>
            <a:off x="8674100" y="-289611"/>
            <a:ext cx="7763110" cy="10350814"/>
          </a:xfrm>
          <a:prstGeom prst="rect">
            <a:avLst/>
          </a:prstGeom>
        </p:spPr>
        <p:txBody>
          <a:bodyPr lIns="91439" tIns="45719" rIns="91439" bIns="45719">
            <a:noAutofit/>
          </a:bodyPr>
          <a:lstStyle/>
          <a:p>
            <a:endParaRPr/>
          </a:p>
        </p:txBody>
      </p:sp>
      <p:sp>
        <p:nvSpPr>
          <p:cNvPr id="63" name="Slide Title"/>
          <p:cNvSpPr txBox="1">
            <a:spLocks noGrp="1"/>
          </p:cNvSpPr>
          <p:nvPr>
            <p:ph type="title" hasCustomPrompt="1"/>
          </p:nvPr>
        </p:nvSpPr>
        <p:spPr>
          <a:xfrm>
            <a:off x="862188" y="767644"/>
            <a:ext cx="6953957" cy="1020516"/>
          </a:xfrm>
          <a:prstGeom prst="rect">
            <a:avLst/>
          </a:prstGeom>
        </p:spPr>
        <p:txBody>
          <a:bodyPr/>
          <a:lstStyle/>
          <a:p>
            <a:r>
              <a:t>Slide Title</a:t>
            </a:r>
          </a:p>
        </p:txBody>
      </p:sp>
      <p:sp>
        <p:nvSpPr>
          <p:cNvPr id="6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Live Video Small">
    <p:spTree>
      <p:nvGrpSpPr>
        <p:cNvPr id="1" name=""/>
        <p:cNvGrpSpPr/>
        <p:nvPr/>
      </p:nvGrpSpPr>
      <p:grpSpPr>
        <a:xfrm>
          <a:off x="0" y="0"/>
          <a:ext cx="0" cy="0"/>
          <a:chOff x="0" y="0"/>
          <a:chExt cx="0" cy="0"/>
        </a:xfrm>
      </p:grpSpPr>
      <p:sp>
        <p:nvSpPr>
          <p:cNvPr id="71" name="Slide Subtitle"/>
          <p:cNvSpPr txBox="1">
            <a:spLocks noGrp="1"/>
          </p:cNvSpPr>
          <p:nvPr>
            <p:ph type="body" sz="quarter" idx="21" hasCustomPrompt="1"/>
          </p:nvPr>
        </p:nvSpPr>
        <p:spPr>
          <a:xfrm>
            <a:off x="862188" y="1687440"/>
            <a:ext cx="6953957"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Slide Subtitle</a:t>
            </a:r>
          </a:p>
        </p:txBody>
      </p:sp>
      <p:sp>
        <p:nvSpPr>
          <p:cNvPr id="72" name="Body Level One…"/>
          <p:cNvSpPr txBox="1">
            <a:spLocks noGrp="1"/>
          </p:cNvSpPr>
          <p:nvPr>
            <p:ph type="body" sz="half" idx="1" hasCustomPrompt="1"/>
          </p:nvPr>
        </p:nvSpPr>
        <p:spPr>
          <a:xfrm>
            <a:off x="862188" y="3021158"/>
            <a:ext cx="6953957" cy="5871382"/>
          </a:xfrm>
          <a:prstGeom prst="rect">
            <a:avLst/>
          </a:prstGeom>
        </p:spPr>
        <p:txBody>
          <a:bodyPr/>
          <a:lstStyle/>
          <a:p>
            <a:r>
              <a:t>Slide bullet text</a:t>
            </a:r>
          </a:p>
          <a:p>
            <a:pPr lvl="1"/>
            <a:endParaRPr/>
          </a:p>
          <a:p>
            <a:pPr lvl="2"/>
            <a:endParaRPr/>
          </a:p>
          <a:p>
            <a:pPr lvl="3"/>
            <a:endParaRPr/>
          </a:p>
          <a:p>
            <a:pPr lvl="4"/>
            <a:endParaRPr/>
          </a:p>
        </p:txBody>
      </p:sp>
      <p:sp>
        <p:nvSpPr>
          <p:cNvPr id="73" name="Slide Title"/>
          <p:cNvSpPr txBox="1">
            <a:spLocks noGrp="1"/>
          </p:cNvSpPr>
          <p:nvPr>
            <p:ph type="title" hasCustomPrompt="1"/>
          </p:nvPr>
        </p:nvSpPr>
        <p:spPr>
          <a:xfrm>
            <a:off x="862188" y="767644"/>
            <a:ext cx="6953957" cy="1020516"/>
          </a:xfrm>
          <a:prstGeom prst="rect">
            <a:avLst/>
          </a:prstGeom>
        </p:spPr>
        <p:txBody>
          <a:bodyPr/>
          <a:lstStyle/>
          <a:p>
            <a:r>
              <a:t>Slide Title</a:t>
            </a:r>
          </a:p>
        </p:txBody>
      </p:sp>
      <p:sp>
        <p:nvSpPr>
          <p:cNvPr id="7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le, Bullets &amp; Live Video Large">
    <p:spTree>
      <p:nvGrpSpPr>
        <p:cNvPr id="1" name=""/>
        <p:cNvGrpSpPr/>
        <p:nvPr/>
      </p:nvGrpSpPr>
      <p:grpSpPr>
        <a:xfrm>
          <a:off x="0" y="0"/>
          <a:ext cx="0" cy="0"/>
          <a:chOff x="0" y="0"/>
          <a:chExt cx="0" cy="0"/>
        </a:xfrm>
      </p:grpSpPr>
      <p:sp>
        <p:nvSpPr>
          <p:cNvPr id="81" name="Slide Subtitle"/>
          <p:cNvSpPr txBox="1">
            <a:spLocks noGrp="1"/>
          </p:cNvSpPr>
          <p:nvPr>
            <p:ph type="body" sz="quarter" idx="21" hasCustomPrompt="1"/>
          </p:nvPr>
        </p:nvSpPr>
        <p:spPr>
          <a:xfrm>
            <a:off x="862188" y="1687440"/>
            <a:ext cx="6953957"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Slide Subtitle</a:t>
            </a:r>
          </a:p>
        </p:txBody>
      </p:sp>
      <p:sp>
        <p:nvSpPr>
          <p:cNvPr id="82" name="Body Level One…"/>
          <p:cNvSpPr txBox="1">
            <a:spLocks noGrp="1"/>
          </p:cNvSpPr>
          <p:nvPr>
            <p:ph type="body" sz="half" idx="1" hasCustomPrompt="1"/>
          </p:nvPr>
        </p:nvSpPr>
        <p:spPr>
          <a:xfrm>
            <a:off x="862188" y="3021158"/>
            <a:ext cx="6953957" cy="5871382"/>
          </a:xfrm>
          <a:prstGeom prst="rect">
            <a:avLst/>
          </a:prstGeom>
        </p:spPr>
        <p:txBody>
          <a:bodyPr/>
          <a:lstStyle/>
          <a:p>
            <a:r>
              <a:t>Slide bullet text</a:t>
            </a:r>
          </a:p>
          <a:p>
            <a:pPr lvl="1"/>
            <a:endParaRPr/>
          </a:p>
          <a:p>
            <a:pPr lvl="2"/>
            <a:endParaRPr/>
          </a:p>
          <a:p>
            <a:pPr lvl="3"/>
            <a:endParaRPr/>
          </a:p>
          <a:p>
            <a:pPr lvl="4"/>
            <a:endParaRPr/>
          </a:p>
        </p:txBody>
      </p:sp>
      <p:sp>
        <p:nvSpPr>
          <p:cNvPr id="83" name="Slide Title"/>
          <p:cNvSpPr txBox="1">
            <a:spLocks noGrp="1"/>
          </p:cNvSpPr>
          <p:nvPr>
            <p:ph type="title" hasCustomPrompt="1"/>
          </p:nvPr>
        </p:nvSpPr>
        <p:spPr>
          <a:xfrm>
            <a:off x="862188" y="767644"/>
            <a:ext cx="6953957" cy="1020516"/>
          </a:xfrm>
          <a:prstGeom prst="rect">
            <a:avLst/>
          </a:prstGeom>
        </p:spPr>
        <p:txBody>
          <a:bodyPr/>
          <a:lstStyle/>
          <a:p>
            <a:r>
              <a:t>Slide Title</a:t>
            </a:r>
          </a:p>
        </p:txBody>
      </p:sp>
      <p:sp>
        <p:nvSpPr>
          <p:cNvPr id="8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Section">
    <p:spTree>
      <p:nvGrpSpPr>
        <p:cNvPr id="1" name=""/>
        <p:cNvGrpSpPr/>
        <p:nvPr/>
      </p:nvGrpSpPr>
      <p:grpSpPr>
        <a:xfrm>
          <a:off x="0" y="0"/>
          <a:ext cx="0" cy="0"/>
          <a:chOff x="0" y="0"/>
          <a:chExt cx="0" cy="0"/>
        </a:xfrm>
      </p:grpSpPr>
      <p:sp>
        <p:nvSpPr>
          <p:cNvPr id="91" name="Section Title"/>
          <p:cNvSpPr txBox="1">
            <a:spLocks noGrp="1"/>
          </p:cNvSpPr>
          <p:nvPr>
            <p:ph type="title" hasCustomPrompt="1"/>
          </p:nvPr>
        </p:nvSpPr>
        <p:spPr>
          <a:xfrm>
            <a:off x="862186" y="3224106"/>
            <a:ext cx="15623826" cy="3305388"/>
          </a:xfrm>
          <a:prstGeom prst="rect">
            <a:avLst/>
          </a:prstGeom>
        </p:spPr>
        <p:txBody>
          <a:bodyPr anchor="ctr"/>
          <a:lstStyle>
            <a:lvl1pPr>
              <a:defRPr sz="8200" b="0" spc="-164">
                <a:latin typeface="Helvetica Neue Medium"/>
                <a:ea typeface="Helvetica Neue Medium"/>
                <a:cs typeface="Helvetica Neue Medium"/>
                <a:sym typeface="Helvetica Neue Medium"/>
              </a:defRPr>
            </a:lvl1pPr>
          </a:lstStyle>
          <a:p>
            <a:r>
              <a:t>Section Title</a:t>
            </a:r>
          </a:p>
        </p:txBody>
      </p:sp>
      <p:sp>
        <p:nvSpPr>
          <p:cNvPr id="92" name="Slide Number"/>
          <p:cNvSpPr txBox="1">
            <a:spLocks noGrp="1"/>
          </p:cNvSpPr>
          <p:nvPr>
            <p:ph type="sldNum" sz="quarter" idx="2"/>
          </p:nvPr>
        </p:nvSpPr>
        <p:spPr>
          <a:xfrm>
            <a:off x="8542448" y="9325654"/>
            <a:ext cx="254418" cy="245783"/>
          </a:xfrm>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Title"/>
          <p:cNvSpPr txBox="1">
            <a:spLocks noGrp="1"/>
          </p:cNvSpPr>
          <p:nvPr>
            <p:ph type="title" hasCustomPrompt="1"/>
          </p:nvPr>
        </p:nvSpPr>
        <p:spPr>
          <a:xfrm>
            <a:off x="862188" y="767644"/>
            <a:ext cx="15623824" cy="1019139"/>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6124" tIns="36124" rIns="36124" bIns="36124">
            <a:normAutofit/>
          </a:bodyPr>
          <a:lstStyle/>
          <a:p>
            <a:r>
              <a:t>Slide Title</a:t>
            </a:r>
          </a:p>
        </p:txBody>
      </p:sp>
      <p:sp>
        <p:nvSpPr>
          <p:cNvPr id="3" name="Body Level One…"/>
          <p:cNvSpPr txBox="1">
            <a:spLocks noGrp="1"/>
          </p:cNvSpPr>
          <p:nvPr>
            <p:ph type="body" idx="1" hasCustomPrompt="1"/>
          </p:nvPr>
        </p:nvSpPr>
        <p:spPr>
          <a:xfrm>
            <a:off x="862188" y="3021158"/>
            <a:ext cx="15623824" cy="5870943"/>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6124" tIns="36124" rIns="36124" bIns="36124">
            <a:normAutofit/>
          </a:bodyPr>
          <a:lstStyle/>
          <a:p>
            <a:r>
              <a:t>Slide bullet text</a:t>
            </a:r>
          </a:p>
          <a:p>
            <a:pPr lvl="1"/>
            <a:endParaRPr/>
          </a:p>
          <a:p>
            <a:pPr lvl="2"/>
            <a:endParaRPr/>
          </a:p>
          <a:p>
            <a:pPr lvl="3"/>
            <a:endParaRPr/>
          </a:p>
          <a:p>
            <a:pPr lvl="4"/>
            <a:endParaRPr/>
          </a:p>
        </p:txBody>
      </p:sp>
      <p:sp>
        <p:nvSpPr>
          <p:cNvPr id="4" name="Slide Number"/>
          <p:cNvSpPr txBox="1">
            <a:spLocks noGrp="1"/>
          </p:cNvSpPr>
          <p:nvPr>
            <p:ph type="sldNum" sz="quarter" idx="2"/>
          </p:nvPr>
        </p:nvSpPr>
        <p:spPr>
          <a:xfrm>
            <a:off x="8542448" y="9322644"/>
            <a:ext cx="254418" cy="245783"/>
          </a:xfrm>
          <a:prstGeom prst="rect">
            <a:avLst/>
          </a:prstGeom>
          <a:ln w="3175">
            <a:miter lim="400000"/>
          </a:ln>
        </p:spPr>
        <p:txBody>
          <a:bodyPr wrap="none" lIns="36124" tIns="36124" rIns="36124" bIns="36124" anchor="b">
            <a:spAutoFit/>
          </a:bodyPr>
          <a:lstStyle>
            <a:lvl1pPr algn="ctr" defTabSz="415431">
              <a:lnSpc>
                <a:spcPct val="100000"/>
              </a:lnSpc>
              <a:spcBef>
                <a:spcPts val="0"/>
              </a:spcBef>
              <a:defRPr sz="12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transition spd="med"/>
  <p:txStyles>
    <p:titleStyle>
      <a:lvl1pPr marL="0" marR="0" indent="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1pPr>
      <a:lvl2pPr marL="0" marR="0" indent="4572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2pPr>
      <a:lvl3pPr marL="0" marR="0" indent="9144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3pPr>
      <a:lvl4pPr marL="0" marR="0" indent="13716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4pPr>
      <a:lvl5pPr marL="0" marR="0" indent="18288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5pPr>
      <a:lvl6pPr marL="0" marR="0" indent="22860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6pPr>
      <a:lvl7pPr marL="0" marR="0" indent="27432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7pPr>
      <a:lvl8pPr marL="0" marR="0" indent="32004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8pPr>
      <a:lvl9pPr marL="0" marR="0" indent="36576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9pPr>
    </p:titleStyle>
    <p:bodyStyle>
      <a:lvl1pPr marL="431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1pPr>
      <a:lvl2pPr marL="1041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2pPr>
      <a:lvl3pPr marL="1651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3pPr>
      <a:lvl4pPr marL="2260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4pPr>
      <a:lvl5pPr marL="28702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5pPr>
      <a:lvl6pPr marL="3479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6pPr>
      <a:lvl7pPr marL="4089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7pPr>
      <a:lvl8pPr marL="4699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8pPr>
      <a:lvl9pPr marL="5308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9pPr>
    </p:bodyStyle>
    <p:otherStyle>
      <a:lvl1pPr marL="0" marR="0" indent="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1pPr>
      <a:lvl2pPr marL="0" marR="0" indent="4572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2pPr>
      <a:lvl3pPr marL="0" marR="0" indent="9144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3pPr>
      <a:lvl4pPr marL="0" marR="0" indent="13716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4pPr>
      <a:lvl5pPr marL="0" marR="0" indent="18288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5pPr>
      <a:lvl6pPr marL="0" marR="0" indent="22860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6pPr>
      <a:lvl7pPr marL="0" marR="0" indent="27432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7pPr>
      <a:lvl8pPr marL="0" marR="0" indent="32004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8pPr>
      <a:lvl9pPr marL="0" marR="0" indent="36576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1" name="Image" descr="Image"/>
          <p:cNvPicPr>
            <a:picLocks noChangeAspect="1"/>
          </p:cNvPicPr>
          <p:nvPr/>
        </p:nvPicPr>
        <p:blipFill>
          <a:blip r:embed="rId2"/>
          <a:stretch>
            <a:fillRect/>
          </a:stretch>
        </p:blipFill>
        <p:spPr>
          <a:xfrm>
            <a:off x="0" y="285"/>
            <a:ext cx="17348200" cy="9753030"/>
          </a:xfrm>
          <a:prstGeom prst="rect">
            <a:avLst/>
          </a:prstGeom>
          <a:ln w="3175">
            <a:miter lim="400000"/>
          </a:ln>
        </p:spPr>
      </p:pic>
      <p:sp>
        <p:nvSpPr>
          <p:cNvPr id="172" name="AFFILIATION"/>
          <p:cNvSpPr txBox="1">
            <a:spLocks noGrp="1"/>
          </p:cNvSpPr>
          <p:nvPr>
            <p:ph type="body" idx="21"/>
          </p:nvPr>
        </p:nvSpPr>
        <p:spPr>
          <a:xfrm>
            <a:off x="598775" y="7752522"/>
            <a:ext cx="15623824" cy="113412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normAutofit/>
          </a:bodyPr>
          <a:lstStyle/>
          <a:p>
            <a:r>
              <a:rPr lang="en-ID" sz="4000" dirty="0"/>
              <a:t>INDONESIA UNIVERSITY OF EDUCATION</a:t>
            </a:r>
            <a:endParaRPr sz="4000" dirty="0"/>
          </a:p>
        </p:txBody>
      </p:sp>
      <p:sp>
        <p:nvSpPr>
          <p:cNvPr id="173" name="YOUR TITLE…"/>
          <p:cNvSpPr txBox="1">
            <a:spLocks noGrp="1"/>
          </p:cNvSpPr>
          <p:nvPr>
            <p:ph type="ctrTitle"/>
          </p:nvPr>
        </p:nvSpPr>
        <p:spPr>
          <a:xfrm>
            <a:off x="602441" y="2569064"/>
            <a:ext cx="15623826" cy="3305388"/>
          </a:xfrm>
          <a:prstGeom prst="rect">
            <a:avLst/>
          </a:prstGeom>
        </p:spPr>
        <p:txBody>
          <a:bodyPr>
            <a:noAutofit/>
          </a:bodyPr>
          <a:lstStyle/>
          <a:p>
            <a:r>
              <a:rPr lang="en-US" sz="7200" dirty="0">
                <a:solidFill>
                  <a:schemeClr val="tx1"/>
                </a:solidFill>
              </a:rPr>
              <a:t>THE IMPACT OF IMPLEMENTING COMPLEMENTARY TRAINING ON INCREASING AGILITY IN WOMEN'S FUTSAL PLAYERS</a:t>
            </a:r>
            <a:endParaRPr lang="en-ID" sz="7200" dirty="0">
              <a:solidFill>
                <a:schemeClr val="tx1"/>
              </a:solidFill>
            </a:endParaRPr>
          </a:p>
        </p:txBody>
      </p:sp>
      <p:sp>
        <p:nvSpPr>
          <p:cNvPr id="174" name="YOUR NAME"/>
          <p:cNvSpPr txBox="1">
            <a:spLocks noGrp="1"/>
          </p:cNvSpPr>
          <p:nvPr>
            <p:ph type="subTitle" sz="quarter" idx="1"/>
          </p:nvPr>
        </p:nvSpPr>
        <p:spPr>
          <a:xfrm>
            <a:off x="598776" y="5874451"/>
            <a:ext cx="15623824" cy="1354667"/>
          </a:xfrm>
          <a:prstGeom prst="rect">
            <a:avLst/>
          </a:prstGeom>
        </p:spPr>
        <p:txBody>
          <a:bodyPr/>
          <a:lstStyle>
            <a:lvl1pPr>
              <a:defRPr b="0"/>
            </a:lvl1pPr>
          </a:lstStyle>
          <a:p>
            <a:r>
              <a:rPr lang="en-US" dirty="0"/>
              <a:t>PEPI SOPIAH</a:t>
            </a:r>
            <a:endParaRPr dirty="0"/>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stretch>
            <a:fillRect/>
          </a:stretch>
        </p:blipFill>
        <p:spPr>
          <a:xfrm>
            <a:off x="-3669" y="0"/>
            <a:ext cx="17348200" cy="9753600"/>
          </a:xfrm>
          <a:prstGeom prst="rect">
            <a:avLst/>
          </a:prstGeom>
          <a:ln w="3175">
            <a:miter lim="400000"/>
          </a:ln>
        </p:spPr>
      </p:pic>
      <p:sp>
        <p:nvSpPr>
          <p:cNvPr id="178" name="POWER POINT…"/>
          <p:cNvSpPr txBox="1"/>
          <p:nvPr/>
        </p:nvSpPr>
        <p:spPr>
          <a:xfrm>
            <a:off x="6035728" y="1991476"/>
            <a:ext cx="4776164" cy="454084"/>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6124" tIns="36124" rIns="36124" bIns="36124" anchor="ctr">
            <a:spAutoFit/>
          </a:bodyPr>
          <a:lstStyle/>
          <a:p>
            <a:pPr>
              <a:lnSpc>
                <a:spcPct val="40000"/>
              </a:lnSpc>
              <a:defRPr sz="5000" b="1"/>
            </a:pPr>
            <a:r>
              <a:rPr lang="en-US"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BACKGROUND</a:t>
            </a:r>
            <a:endParaRPr dirty="0">
              <a:solidFill>
                <a:schemeClr val="tx1"/>
              </a:solidFill>
              <a:latin typeface="Times New Roman" panose="02020603050405020304" pitchFamily="18" charset="0"/>
              <a:ea typeface="Tahoma" panose="020B0604030504040204" pitchFamily="34" charset="0"/>
              <a:cs typeface="Times New Roman" panose="02020603050405020304" pitchFamily="18" charset="0"/>
            </a:endParaRPr>
          </a:p>
        </p:txBody>
      </p:sp>
      <p:sp>
        <p:nvSpPr>
          <p:cNvPr id="4" name="Text Placeholder 3">
            <a:extLst>
              <a:ext uri="{FF2B5EF4-FFF2-40B4-BE49-F238E27FC236}">
                <a16:creationId xmlns:a16="http://schemas.microsoft.com/office/drawing/2014/main" id="{4DC957FE-C8B4-403B-A45C-220B07393CDC}"/>
              </a:ext>
            </a:extLst>
          </p:cNvPr>
          <p:cNvSpPr>
            <a:spLocks noGrp="1"/>
          </p:cNvSpPr>
          <p:nvPr>
            <p:ph type="body" sz="quarter" idx="21"/>
          </p:nvPr>
        </p:nvSpPr>
        <p:spPr/>
        <p:txBody>
          <a:bodyPr/>
          <a:lstStyle/>
          <a:p>
            <a:r>
              <a:rPr lang="en-US" dirty="0"/>
              <a:t>PEPI SOPIAH</a:t>
            </a:r>
            <a:endParaRPr lang="en-ID" dirty="0"/>
          </a:p>
        </p:txBody>
      </p:sp>
      <p:sp>
        <p:nvSpPr>
          <p:cNvPr id="5" name="TextBox 4">
            <a:extLst>
              <a:ext uri="{FF2B5EF4-FFF2-40B4-BE49-F238E27FC236}">
                <a16:creationId xmlns:a16="http://schemas.microsoft.com/office/drawing/2014/main" id="{846CF2F5-EC1C-4DFB-BFCB-2B4A254CE30F}"/>
              </a:ext>
            </a:extLst>
          </p:cNvPr>
          <p:cNvSpPr txBox="1"/>
          <p:nvPr/>
        </p:nvSpPr>
        <p:spPr>
          <a:xfrm>
            <a:off x="2430411" y="3166037"/>
            <a:ext cx="12736701" cy="4472107"/>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algn="just"/>
            <a:r>
              <a:rPr lang="en-US" sz="3600" i="0" dirty="0">
                <a:solidFill>
                  <a:schemeClr val="tx1"/>
                </a:solidFill>
                <a:effectLst/>
                <a:latin typeface="Times New Roman" panose="02020603050405020304" pitchFamily="18" charset="0"/>
                <a:cs typeface="Times New Roman" panose="02020603050405020304" pitchFamily="18" charset="0"/>
              </a:rPr>
              <a:t>The development of women's futsal in Indonesia is increasing rapidly. However, the achievements of Indonesian women's futsal at the ASEAN level are still not satisfactory, with Indonesia's position below Thailand. Because there are differences in training between the clubs participating in the league which causes unequal performance, including technical, tactical, physical and mental aspects. So this research will focus more on the components of physical condition, especially agility.</a:t>
            </a:r>
            <a:endParaRPr kumimoji="0" lang="en-ID" sz="3400" i="0" u="none" strike="noStrike" cap="none" spc="0" normalizeH="0" baseline="0" dirty="0">
              <a:ln>
                <a:noFill/>
              </a:ln>
              <a:solidFill>
                <a:schemeClr val="tx1"/>
              </a:solidFill>
              <a:effectLst/>
              <a:uFillTx/>
              <a:latin typeface="Times New Roman" panose="02020603050405020304" pitchFamily="18" charset="0"/>
              <a:cs typeface="Times New Roman" panose="02020603050405020304" pitchFamily="18" charset="0"/>
              <a:sym typeface="Helvetica Neue"/>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stretch>
            <a:fillRect/>
          </a:stretch>
        </p:blipFill>
        <p:spPr>
          <a:xfrm>
            <a:off x="-3670" y="-60572"/>
            <a:ext cx="17348200" cy="9753600"/>
          </a:xfrm>
          <a:prstGeom prst="rect">
            <a:avLst/>
          </a:prstGeom>
          <a:ln w="3175">
            <a:miter lim="400000"/>
          </a:ln>
        </p:spPr>
      </p:pic>
      <p:sp>
        <p:nvSpPr>
          <p:cNvPr id="5" name="Google Shape;382;p50">
            <a:extLst>
              <a:ext uri="{FF2B5EF4-FFF2-40B4-BE49-F238E27FC236}">
                <a16:creationId xmlns:a16="http://schemas.microsoft.com/office/drawing/2014/main" id="{E227668C-220D-4319-BAC7-2DB8D9EDF37E}"/>
              </a:ext>
            </a:extLst>
          </p:cNvPr>
          <p:cNvSpPr txBox="1">
            <a:spLocks/>
          </p:cNvSpPr>
          <p:nvPr/>
        </p:nvSpPr>
        <p:spPr>
          <a:xfrm>
            <a:off x="2699580" y="4816228"/>
            <a:ext cx="4209206" cy="1695718"/>
          </a:xfrm>
          <a:prstGeom prst="rect">
            <a:avLst/>
          </a:prstGeom>
        </p:spPr>
        <p:txBody>
          <a:bodyPr spcFirstLastPara="1" wrap="square" lIns="91425" tIns="91425" rIns="91425" bIns="91425" anchor="ctr" anchorCtr="0">
            <a:noAutofit/>
          </a:bodyPr>
          <a:lstStyle>
            <a:lvl1pPr marL="431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1pPr>
            <a:lvl2pPr marL="1041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2pPr>
            <a:lvl3pPr marL="1651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3pPr>
            <a:lvl4pPr marL="2260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4pPr>
            <a:lvl5pPr marL="28702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5pPr>
            <a:lvl6pPr marL="3479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6pPr>
            <a:lvl7pPr marL="4089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7pPr>
            <a:lvl8pPr marL="4699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8pPr>
            <a:lvl9pPr marL="5308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9pPr>
          </a:lstStyle>
          <a:p>
            <a:pPr marL="0" indent="0" algn="just" hangingPunct="1">
              <a:spcBef>
                <a:spcPts val="0"/>
              </a:spcBef>
              <a:buFontTx/>
              <a:buNone/>
            </a:pPr>
            <a:r>
              <a:rPr lang="en-US" sz="2800" dirty="0">
                <a:latin typeface="Times New Roman" panose="02020603050405020304" pitchFamily="18" charset="0"/>
                <a:cs typeface="Times New Roman" panose="02020603050405020304" pitchFamily="18" charset="0"/>
              </a:rPr>
              <a:t>Is there a significant impact of implementing complementary training on increasing agility in female futsal players?</a:t>
            </a:r>
            <a:endParaRPr lang="en-ID" sz="2800" dirty="0">
              <a:latin typeface="Times New Roman" panose="02020603050405020304" pitchFamily="18" charset="0"/>
              <a:cs typeface="Times New Roman" panose="02020603050405020304" pitchFamily="18" charset="0"/>
            </a:endParaRPr>
          </a:p>
        </p:txBody>
      </p:sp>
      <p:sp>
        <p:nvSpPr>
          <p:cNvPr id="6" name="Google Shape;380;p50">
            <a:extLst>
              <a:ext uri="{FF2B5EF4-FFF2-40B4-BE49-F238E27FC236}">
                <a16:creationId xmlns:a16="http://schemas.microsoft.com/office/drawing/2014/main" id="{09A31003-C16D-4B1E-A720-15264103114E}"/>
              </a:ext>
            </a:extLst>
          </p:cNvPr>
          <p:cNvSpPr txBox="1">
            <a:spLocks/>
          </p:cNvSpPr>
          <p:nvPr/>
        </p:nvSpPr>
        <p:spPr>
          <a:xfrm>
            <a:off x="3325598" y="3504490"/>
            <a:ext cx="2985900" cy="474900"/>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spcFirstLastPara="1" wrap="square" lIns="91425" tIns="91425" rIns="91425" bIns="91425" anchor="ctr" anchorCtr="0">
            <a:noAutofit/>
          </a:bodyPr>
          <a:lstStyle>
            <a:lvl1pPr marL="0" marR="0" indent="0" algn="l" defTabSz="587022" rtl="0" latinLnBrk="0">
              <a:lnSpc>
                <a:spcPct val="100000"/>
              </a:lnSpc>
              <a:spcBef>
                <a:spcPts val="0"/>
              </a:spcBef>
              <a:spcAft>
                <a:spcPts val="0"/>
              </a:spcAft>
              <a:buClrTx/>
              <a:buSzTx/>
              <a:buFontTx/>
              <a:buNone/>
              <a:tabLst/>
              <a:defRPr sz="3800" b="1" i="0" u="none" strike="noStrike" cap="none" spc="0" baseline="0">
                <a:solidFill>
                  <a:srgbClr val="000000"/>
                </a:solidFill>
                <a:uFillTx/>
                <a:latin typeface="+mn-lt"/>
                <a:ea typeface="+mn-ea"/>
                <a:cs typeface="+mn-cs"/>
                <a:sym typeface="Helvetica Neue"/>
              </a:defRPr>
            </a:lvl1pPr>
            <a:lvl2pPr marL="0" marR="0" indent="457200" algn="l" defTabSz="587022" rtl="0" latinLnBrk="0">
              <a:lnSpc>
                <a:spcPct val="100000"/>
              </a:lnSpc>
              <a:spcBef>
                <a:spcPts val="0"/>
              </a:spcBef>
              <a:spcAft>
                <a:spcPts val="0"/>
              </a:spcAft>
              <a:buClrTx/>
              <a:buSzTx/>
              <a:buFontTx/>
              <a:buNone/>
              <a:tabLst/>
              <a:defRPr sz="3800" b="1" i="0" u="none" strike="noStrike" cap="none" spc="0" baseline="0">
                <a:solidFill>
                  <a:srgbClr val="000000"/>
                </a:solidFill>
                <a:uFillTx/>
                <a:latin typeface="+mn-lt"/>
                <a:ea typeface="+mn-ea"/>
                <a:cs typeface="+mn-cs"/>
                <a:sym typeface="Helvetica Neue"/>
              </a:defRPr>
            </a:lvl2pPr>
            <a:lvl3pPr marL="0" marR="0" indent="914400" algn="l" defTabSz="587022" rtl="0" latinLnBrk="0">
              <a:lnSpc>
                <a:spcPct val="100000"/>
              </a:lnSpc>
              <a:spcBef>
                <a:spcPts val="0"/>
              </a:spcBef>
              <a:spcAft>
                <a:spcPts val="0"/>
              </a:spcAft>
              <a:buClrTx/>
              <a:buSzTx/>
              <a:buFontTx/>
              <a:buNone/>
              <a:tabLst/>
              <a:defRPr sz="3800" b="1" i="0" u="none" strike="noStrike" cap="none" spc="0" baseline="0">
                <a:solidFill>
                  <a:srgbClr val="000000"/>
                </a:solidFill>
                <a:uFillTx/>
                <a:latin typeface="+mn-lt"/>
                <a:ea typeface="+mn-ea"/>
                <a:cs typeface="+mn-cs"/>
                <a:sym typeface="Helvetica Neue"/>
              </a:defRPr>
            </a:lvl3pPr>
            <a:lvl4pPr marL="0" marR="0" indent="1371600" algn="l" defTabSz="587022" rtl="0" latinLnBrk="0">
              <a:lnSpc>
                <a:spcPct val="100000"/>
              </a:lnSpc>
              <a:spcBef>
                <a:spcPts val="0"/>
              </a:spcBef>
              <a:spcAft>
                <a:spcPts val="0"/>
              </a:spcAft>
              <a:buClrTx/>
              <a:buSzTx/>
              <a:buFontTx/>
              <a:buNone/>
              <a:tabLst/>
              <a:defRPr sz="3800" b="1" i="0" u="none" strike="noStrike" cap="none" spc="0" baseline="0">
                <a:solidFill>
                  <a:srgbClr val="000000"/>
                </a:solidFill>
                <a:uFillTx/>
                <a:latin typeface="+mn-lt"/>
                <a:ea typeface="+mn-ea"/>
                <a:cs typeface="+mn-cs"/>
                <a:sym typeface="Helvetica Neue"/>
              </a:defRPr>
            </a:lvl4pPr>
            <a:lvl5pPr marL="0" marR="0" indent="1828800" algn="l" defTabSz="587022" rtl="0" latinLnBrk="0">
              <a:lnSpc>
                <a:spcPct val="100000"/>
              </a:lnSpc>
              <a:spcBef>
                <a:spcPts val="0"/>
              </a:spcBef>
              <a:spcAft>
                <a:spcPts val="0"/>
              </a:spcAft>
              <a:buClrTx/>
              <a:buSzTx/>
              <a:buFontTx/>
              <a:buNone/>
              <a:tabLst/>
              <a:defRPr sz="3800" b="1" i="0" u="none" strike="noStrike" cap="none" spc="0" baseline="0">
                <a:solidFill>
                  <a:srgbClr val="000000"/>
                </a:solidFill>
                <a:uFillTx/>
                <a:latin typeface="+mn-lt"/>
                <a:ea typeface="+mn-ea"/>
                <a:cs typeface="+mn-cs"/>
                <a:sym typeface="Helvetica Neue"/>
              </a:defRPr>
            </a:lvl5pPr>
            <a:lvl6pPr marL="3479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6pPr>
            <a:lvl7pPr marL="4089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7pPr>
            <a:lvl8pPr marL="4699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8pPr>
            <a:lvl9pPr marL="5308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9pPr>
          </a:lstStyle>
          <a:p>
            <a:pPr algn="ctr" hangingPunct="1"/>
            <a:r>
              <a:rPr lang="en-ID" dirty="0">
                <a:latin typeface="Times New Roman" panose="02020603050405020304" pitchFamily="18" charset="0"/>
                <a:cs typeface="Times New Roman" panose="02020603050405020304" pitchFamily="18" charset="0"/>
              </a:rPr>
              <a:t>RATIONAL </a:t>
            </a:r>
          </a:p>
          <a:p>
            <a:pPr algn="ctr" hangingPunct="1"/>
            <a:r>
              <a:rPr lang="en-ID" dirty="0">
                <a:latin typeface="Times New Roman" panose="02020603050405020304" pitchFamily="18" charset="0"/>
                <a:cs typeface="Times New Roman" panose="02020603050405020304" pitchFamily="18" charset="0"/>
              </a:rPr>
              <a:t>PROBLEM</a:t>
            </a:r>
          </a:p>
        </p:txBody>
      </p:sp>
      <p:sp>
        <p:nvSpPr>
          <p:cNvPr id="3" name="Text Placeholder 2">
            <a:extLst>
              <a:ext uri="{FF2B5EF4-FFF2-40B4-BE49-F238E27FC236}">
                <a16:creationId xmlns:a16="http://schemas.microsoft.com/office/drawing/2014/main" id="{D622D334-A95F-43BA-BD53-06C65DD7187E}"/>
              </a:ext>
            </a:extLst>
          </p:cNvPr>
          <p:cNvSpPr>
            <a:spLocks noGrp="1"/>
          </p:cNvSpPr>
          <p:nvPr>
            <p:ph type="body" sz="quarter" idx="21"/>
          </p:nvPr>
        </p:nvSpPr>
        <p:spPr/>
        <p:txBody>
          <a:bodyPr/>
          <a:lstStyle/>
          <a:p>
            <a:r>
              <a:rPr lang="en-US" dirty="0"/>
              <a:t>PEPI SOPIAH</a:t>
            </a:r>
            <a:endParaRPr lang="en-ID" dirty="0"/>
          </a:p>
        </p:txBody>
      </p:sp>
      <p:cxnSp>
        <p:nvCxnSpPr>
          <p:cNvPr id="9" name="Straight Connector 8">
            <a:extLst>
              <a:ext uri="{FF2B5EF4-FFF2-40B4-BE49-F238E27FC236}">
                <a16:creationId xmlns:a16="http://schemas.microsoft.com/office/drawing/2014/main" id="{392C7527-4052-47B3-BEE4-E541664C4813}"/>
              </a:ext>
            </a:extLst>
          </p:cNvPr>
          <p:cNvCxnSpPr>
            <a:cxnSpLocks/>
          </p:cNvCxnSpPr>
          <p:nvPr/>
        </p:nvCxnSpPr>
        <p:spPr>
          <a:xfrm>
            <a:off x="8670430" y="3530627"/>
            <a:ext cx="1" cy="2692345"/>
          </a:xfrm>
          <a:prstGeom prst="line">
            <a:avLst/>
          </a:prstGeom>
          <a:ln w="38100">
            <a:solidFill>
              <a:schemeClr val="tx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12" name="Google Shape;381;p50">
            <a:extLst>
              <a:ext uri="{FF2B5EF4-FFF2-40B4-BE49-F238E27FC236}">
                <a16:creationId xmlns:a16="http://schemas.microsoft.com/office/drawing/2014/main" id="{806089EB-85D3-4933-BC4E-A6B39B2BB5FF}"/>
              </a:ext>
            </a:extLst>
          </p:cNvPr>
          <p:cNvSpPr txBox="1">
            <a:spLocks/>
          </p:cNvSpPr>
          <p:nvPr/>
        </p:nvSpPr>
        <p:spPr>
          <a:xfrm>
            <a:off x="10826155" y="3504490"/>
            <a:ext cx="3196447" cy="452963"/>
          </a:xfrm>
          <a:prstGeom prst="rect">
            <a:avLst/>
          </a:prstGeom>
          <a:ln w="3175">
            <a:miter lim="400000"/>
          </a:ln>
        </p:spPr>
        <p:txBody>
          <a:bodyPr spcFirstLastPara="1" wrap="square" lIns="91425" tIns="91425" rIns="91425" bIns="91425" anchor="ctr" anchorCtr="0">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415431"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Helvetica Neue"/>
              </a:defRPr>
            </a:lvl1pPr>
            <a:lvl2pPr marL="0" marR="0" indent="4572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2pPr>
            <a:lvl3pPr marL="0" marR="0" indent="9144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3pPr>
            <a:lvl4pPr marL="0" marR="0" indent="13716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4pPr>
            <a:lvl5pPr marL="0" marR="0" indent="18288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5pPr>
            <a:lvl6pPr marL="0" marR="0" indent="22860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6pPr>
            <a:lvl7pPr marL="0" marR="0" indent="27432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7pPr>
            <a:lvl8pPr marL="0" marR="0" indent="32004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8pPr>
            <a:lvl9pPr marL="0" marR="0" indent="36576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9pPr>
          </a:lstStyle>
          <a:p>
            <a:r>
              <a:rPr lang="en-ID" sz="3800" b="1" dirty="0">
                <a:latin typeface="Times New Roman" panose="02020603050405020304" pitchFamily="18" charset="0"/>
                <a:cs typeface="Times New Roman" panose="02020603050405020304" pitchFamily="18" charset="0"/>
              </a:rPr>
              <a:t>TUJUAN</a:t>
            </a:r>
          </a:p>
          <a:p>
            <a:r>
              <a:rPr lang="en-ID" sz="3800" b="1" dirty="0">
                <a:latin typeface="Times New Roman" panose="02020603050405020304" pitchFamily="18" charset="0"/>
                <a:cs typeface="Times New Roman" panose="02020603050405020304" pitchFamily="18" charset="0"/>
              </a:rPr>
              <a:t>PENELITIAN</a:t>
            </a:r>
          </a:p>
        </p:txBody>
      </p:sp>
      <p:sp>
        <p:nvSpPr>
          <p:cNvPr id="14" name="Google Shape;382;p50">
            <a:extLst>
              <a:ext uri="{FF2B5EF4-FFF2-40B4-BE49-F238E27FC236}">
                <a16:creationId xmlns:a16="http://schemas.microsoft.com/office/drawing/2014/main" id="{B9AC9B57-F46F-4749-9BA5-92DF680FC603}"/>
              </a:ext>
            </a:extLst>
          </p:cNvPr>
          <p:cNvSpPr txBox="1">
            <a:spLocks/>
          </p:cNvSpPr>
          <p:nvPr/>
        </p:nvSpPr>
        <p:spPr>
          <a:xfrm>
            <a:off x="10240227" y="5145349"/>
            <a:ext cx="4408705" cy="8076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lt2"/>
              </a:buClr>
              <a:buSzPts val="1800"/>
              <a:buFont typeface="Roboto"/>
              <a:buNone/>
              <a:defRPr sz="1400" b="0" i="0" u="none" strike="noStrike" cap="none">
                <a:solidFill>
                  <a:schemeClr val="dk1"/>
                </a:solidFill>
                <a:latin typeface="Roboto"/>
                <a:ea typeface="Roboto"/>
                <a:cs typeface="Roboto"/>
                <a:sym typeface="Roboto"/>
              </a:defRPr>
            </a:lvl1pPr>
            <a:lvl2pPr marL="914400" marR="0" lvl="1" indent="-317500" algn="ctr" rtl="0">
              <a:lnSpc>
                <a:spcPct val="100000"/>
              </a:lnSpc>
              <a:spcBef>
                <a:spcPts val="0"/>
              </a:spcBef>
              <a:spcAft>
                <a:spcPts val="0"/>
              </a:spcAft>
              <a:buClr>
                <a:schemeClr val="lt2"/>
              </a:buClr>
              <a:buSzPts val="1400"/>
              <a:buFont typeface="Roboto"/>
              <a:buNone/>
              <a:defRPr sz="1400" b="0" i="0" u="none" strike="noStrike" cap="none">
                <a:solidFill>
                  <a:schemeClr val="lt2"/>
                </a:solidFill>
                <a:latin typeface="Roboto"/>
                <a:ea typeface="Roboto"/>
                <a:cs typeface="Roboto"/>
                <a:sym typeface="Roboto"/>
              </a:defRPr>
            </a:lvl2pPr>
            <a:lvl3pPr marL="1371600" marR="0" lvl="2" indent="-317500" algn="ctr" rtl="0">
              <a:lnSpc>
                <a:spcPct val="100000"/>
              </a:lnSpc>
              <a:spcBef>
                <a:spcPts val="1600"/>
              </a:spcBef>
              <a:spcAft>
                <a:spcPts val="0"/>
              </a:spcAft>
              <a:buClr>
                <a:schemeClr val="lt2"/>
              </a:buClr>
              <a:buSzPts val="1400"/>
              <a:buFont typeface="Roboto"/>
              <a:buNone/>
              <a:defRPr sz="1400" b="0" i="0" u="none" strike="noStrike" cap="none">
                <a:solidFill>
                  <a:schemeClr val="lt2"/>
                </a:solidFill>
                <a:latin typeface="Roboto"/>
                <a:ea typeface="Roboto"/>
                <a:cs typeface="Roboto"/>
                <a:sym typeface="Roboto"/>
              </a:defRPr>
            </a:lvl3pPr>
            <a:lvl4pPr marL="1828800" marR="0" lvl="3" indent="-317500" algn="ctr" rtl="0">
              <a:lnSpc>
                <a:spcPct val="100000"/>
              </a:lnSpc>
              <a:spcBef>
                <a:spcPts val="1600"/>
              </a:spcBef>
              <a:spcAft>
                <a:spcPts val="0"/>
              </a:spcAft>
              <a:buClr>
                <a:schemeClr val="lt2"/>
              </a:buClr>
              <a:buSzPts val="1400"/>
              <a:buFont typeface="Roboto"/>
              <a:buNone/>
              <a:defRPr sz="1400" b="0" i="0" u="none" strike="noStrike" cap="none">
                <a:solidFill>
                  <a:schemeClr val="lt2"/>
                </a:solidFill>
                <a:latin typeface="Roboto"/>
                <a:ea typeface="Roboto"/>
                <a:cs typeface="Roboto"/>
                <a:sym typeface="Roboto"/>
              </a:defRPr>
            </a:lvl4pPr>
            <a:lvl5pPr marL="2286000" marR="0" lvl="4" indent="-317500" algn="ctr" rtl="0">
              <a:lnSpc>
                <a:spcPct val="100000"/>
              </a:lnSpc>
              <a:spcBef>
                <a:spcPts val="1600"/>
              </a:spcBef>
              <a:spcAft>
                <a:spcPts val="0"/>
              </a:spcAft>
              <a:buClr>
                <a:schemeClr val="lt2"/>
              </a:buClr>
              <a:buSzPts val="1400"/>
              <a:buFont typeface="Roboto"/>
              <a:buNone/>
              <a:defRPr sz="1400" b="0" i="0" u="none" strike="noStrike" cap="none">
                <a:solidFill>
                  <a:schemeClr val="lt2"/>
                </a:solidFill>
                <a:latin typeface="Roboto"/>
                <a:ea typeface="Roboto"/>
                <a:cs typeface="Roboto"/>
                <a:sym typeface="Roboto"/>
              </a:defRPr>
            </a:lvl5pPr>
            <a:lvl6pPr marL="2743200" marR="0" lvl="5" indent="-317500" algn="ctr" rtl="0">
              <a:lnSpc>
                <a:spcPct val="100000"/>
              </a:lnSpc>
              <a:spcBef>
                <a:spcPts val="1600"/>
              </a:spcBef>
              <a:spcAft>
                <a:spcPts val="0"/>
              </a:spcAft>
              <a:buClr>
                <a:schemeClr val="lt2"/>
              </a:buClr>
              <a:buSzPts val="1400"/>
              <a:buFont typeface="Roboto"/>
              <a:buNone/>
              <a:defRPr sz="1400" b="0" i="0" u="none" strike="noStrike" cap="none">
                <a:solidFill>
                  <a:schemeClr val="lt2"/>
                </a:solidFill>
                <a:latin typeface="Roboto"/>
                <a:ea typeface="Roboto"/>
                <a:cs typeface="Roboto"/>
                <a:sym typeface="Roboto"/>
              </a:defRPr>
            </a:lvl6pPr>
            <a:lvl7pPr marL="3200400" marR="0" lvl="6" indent="-317500" algn="ctr" rtl="0">
              <a:lnSpc>
                <a:spcPct val="100000"/>
              </a:lnSpc>
              <a:spcBef>
                <a:spcPts val="1600"/>
              </a:spcBef>
              <a:spcAft>
                <a:spcPts val="0"/>
              </a:spcAft>
              <a:buClr>
                <a:schemeClr val="lt2"/>
              </a:buClr>
              <a:buSzPts val="1400"/>
              <a:buFont typeface="Roboto"/>
              <a:buNone/>
              <a:defRPr sz="1400" b="0" i="0" u="none" strike="noStrike" cap="none">
                <a:solidFill>
                  <a:schemeClr val="lt2"/>
                </a:solidFill>
                <a:latin typeface="Roboto"/>
                <a:ea typeface="Roboto"/>
                <a:cs typeface="Roboto"/>
                <a:sym typeface="Roboto"/>
              </a:defRPr>
            </a:lvl7pPr>
            <a:lvl8pPr marL="3657600" marR="0" lvl="7" indent="-317500" algn="ctr" rtl="0">
              <a:lnSpc>
                <a:spcPct val="100000"/>
              </a:lnSpc>
              <a:spcBef>
                <a:spcPts val="1600"/>
              </a:spcBef>
              <a:spcAft>
                <a:spcPts val="0"/>
              </a:spcAft>
              <a:buClr>
                <a:schemeClr val="lt2"/>
              </a:buClr>
              <a:buSzPts val="1400"/>
              <a:buFont typeface="Roboto"/>
              <a:buNone/>
              <a:defRPr sz="1400" b="0" i="0" u="none" strike="noStrike" cap="none">
                <a:solidFill>
                  <a:schemeClr val="lt2"/>
                </a:solidFill>
                <a:latin typeface="Roboto"/>
                <a:ea typeface="Roboto"/>
                <a:cs typeface="Roboto"/>
                <a:sym typeface="Roboto"/>
              </a:defRPr>
            </a:lvl8pPr>
            <a:lvl9pPr marL="4114800" marR="0" lvl="8" indent="-317500" algn="ctr" rtl="0">
              <a:lnSpc>
                <a:spcPct val="100000"/>
              </a:lnSpc>
              <a:spcBef>
                <a:spcPts val="1600"/>
              </a:spcBef>
              <a:spcAft>
                <a:spcPts val="1600"/>
              </a:spcAft>
              <a:buClr>
                <a:schemeClr val="lt2"/>
              </a:buClr>
              <a:buSzPts val="1400"/>
              <a:buFont typeface="Roboto"/>
              <a:buNone/>
              <a:defRPr sz="1400" b="0" i="0" u="none" strike="noStrike" cap="none">
                <a:solidFill>
                  <a:schemeClr val="lt2"/>
                </a:solidFill>
                <a:latin typeface="Roboto"/>
                <a:ea typeface="Roboto"/>
                <a:cs typeface="Roboto"/>
                <a:sym typeface="Roboto"/>
              </a:defRPr>
            </a:lvl9pPr>
          </a:lstStyle>
          <a:p>
            <a:pPr marL="0" indent="0" algn="just"/>
            <a:r>
              <a:rPr lang="en-US" sz="2800" dirty="0">
                <a:effectLst/>
                <a:latin typeface="Times New Roman" panose="02020603050405020304" pitchFamily="18" charset="0"/>
                <a:ea typeface="Calibri" panose="020F0502020204030204" pitchFamily="34" charset="0"/>
              </a:rPr>
              <a:t>To examine the significant impact of implementing complementary training on increasing agility in female futsal players.</a:t>
            </a:r>
            <a:endParaRPr lang="en-ID"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0768530"/>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stretch>
            <a:fillRect/>
          </a:stretch>
        </p:blipFill>
        <p:spPr>
          <a:xfrm>
            <a:off x="0" y="0"/>
            <a:ext cx="17348200" cy="9753600"/>
          </a:xfrm>
          <a:prstGeom prst="rect">
            <a:avLst/>
          </a:prstGeom>
          <a:ln w="3175">
            <a:miter lim="400000"/>
          </a:ln>
        </p:spPr>
      </p:pic>
      <p:sp>
        <p:nvSpPr>
          <p:cNvPr id="5" name="Google Shape;495;p58">
            <a:extLst>
              <a:ext uri="{FF2B5EF4-FFF2-40B4-BE49-F238E27FC236}">
                <a16:creationId xmlns:a16="http://schemas.microsoft.com/office/drawing/2014/main" id="{0243ECB9-ED25-45A9-80AB-D2DB7CA9B743}"/>
              </a:ext>
            </a:extLst>
          </p:cNvPr>
          <p:cNvSpPr txBox="1">
            <a:spLocks/>
          </p:cNvSpPr>
          <p:nvPr/>
        </p:nvSpPr>
        <p:spPr>
          <a:xfrm>
            <a:off x="4356358" y="1907836"/>
            <a:ext cx="8635483" cy="398042"/>
          </a:xfrm>
          <a:prstGeom prst="rect">
            <a:avLst/>
          </a:prstGeom>
        </p:spPr>
        <p:txBody>
          <a:bodyPr spcFirstLastPara="1" wrap="square" lIns="91425" tIns="91425" rIns="91425" bIns="91425" anchor="ctr" anchorCtr="0">
            <a:noAutofit/>
          </a:bodyPr>
          <a:lstStyle>
            <a:lvl1pPr marL="0" marR="0" indent="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1pPr>
            <a:lvl2pPr marL="0" marR="0" indent="4572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2pPr>
            <a:lvl3pPr marL="0" marR="0" indent="9144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3pPr>
            <a:lvl4pPr marL="0" marR="0" indent="13716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4pPr>
            <a:lvl5pPr marL="0" marR="0" indent="18288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5pPr>
            <a:lvl6pPr marL="0" marR="0" indent="22860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6pPr>
            <a:lvl7pPr marL="0" marR="0" indent="27432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7pPr>
            <a:lvl8pPr marL="0" marR="0" indent="32004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8pPr>
            <a:lvl9pPr marL="0" marR="0" indent="36576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9pPr>
          </a:lstStyle>
          <a:p>
            <a:pPr algn="ctr" hangingPunct="1"/>
            <a:r>
              <a:rPr lang="en-ID" sz="5000" dirty="0">
                <a:latin typeface="Times New Roman" panose="02020603050405020304" pitchFamily="18" charset="0"/>
                <a:cs typeface="Times New Roman" panose="02020603050405020304" pitchFamily="18" charset="0"/>
              </a:rPr>
              <a:t>RESEARCH METHODS</a:t>
            </a:r>
          </a:p>
        </p:txBody>
      </p:sp>
      <p:sp>
        <p:nvSpPr>
          <p:cNvPr id="3" name="Text Placeholder 2">
            <a:extLst>
              <a:ext uri="{FF2B5EF4-FFF2-40B4-BE49-F238E27FC236}">
                <a16:creationId xmlns:a16="http://schemas.microsoft.com/office/drawing/2014/main" id="{335780B6-D54E-4EFF-B918-C3B474888C3D}"/>
              </a:ext>
            </a:extLst>
          </p:cNvPr>
          <p:cNvSpPr>
            <a:spLocks noGrp="1"/>
          </p:cNvSpPr>
          <p:nvPr>
            <p:ph type="body" sz="quarter" idx="21"/>
          </p:nvPr>
        </p:nvSpPr>
        <p:spPr/>
        <p:txBody>
          <a:bodyPr/>
          <a:lstStyle/>
          <a:p>
            <a:r>
              <a:rPr lang="en-US" dirty="0"/>
              <a:t>PEPI SOPIAH</a:t>
            </a:r>
            <a:endParaRPr lang="en-ID" dirty="0"/>
          </a:p>
        </p:txBody>
      </p:sp>
      <p:sp>
        <p:nvSpPr>
          <p:cNvPr id="48" name="Google Shape;496;p58">
            <a:extLst>
              <a:ext uri="{FF2B5EF4-FFF2-40B4-BE49-F238E27FC236}">
                <a16:creationId xmlns:a16="http://schemas.microsoft.com/office/drawing/2014/main" id="{C0DD5120-72DA-442C-A89A-ED8E9D747BD0}"/>
              </a:ext>
            </a:extLst>
          </p:cNvPr>
          <p:cNvSpPr txBox="1">
            <a:spLocks noGrp="1"/>
          </p:cNvSpPr>
          <p:nvPr>
            <p:ph type="title"/>
          </p:nvPr>
        </p:nvSpPr>
        <p:spPr>
          <a:xfrm>
            <a:off x="1068782" y="3920726"/>
            <a:ext cx="4139321" cy="452962"/>
          </a:xfrm>
          <a:prstGeom prst="rect">
            <a:avLst/>
          </a:prstGeom>
        </p:spPr>
        <p:txBody>
          <a:bodyPr spcFirstLastPara="1" wrap="square" lIns="91425" tIns="91425" rIns="91425" bIns="91425" anchor="ctr" anchorCtr="0">
            <a:noAutofit/>
          </a:bodyPr>
          <a:lstStyle/>
          <a:p>
            <a:pPr marL="285750" lvl="0" indent="-285750" algn="l" rtl="0">
              <a:spcBef>
                <a:spcPts val="0"/>
              </a:spcBef>
              <a:spcAft>
                <a:spcPts val="0"/>
              </a:spcAft>
              <a:buFont typeface="Arial" panose="020B0604020202020204" pitchFamily="34" charset="0"/>
              <a:buChar char="•"/>
            </a:pPr>
            <a:r>
              <a:rPr lang="en-ID" sz="3200" dirty="0">
                <a:latin typeface="Times New Roman" panose="02020603050405020304" pitchFamily="18" charset="0"/>
                <a:cs typeface="Times New Roman" panose="02020603050405020304" pitchFamily="18" charset="0"/>
              </a:rPr>
              <a:t>RESEARCH METHODS</a:t>
            </a:r>
            <a:br>
              <a:rPr lang="en" sz="3200" dirty="0">
                <a:latin typeface="Times New Roman" panose="02020603050405020304" pitchFamily="18" charset="0"/>
                <a:cs typeface="Times New Roman" panose="02020603050405020304" pitchFamily="18" charset="0"/>
              </a:rPr>
            </a:br>
            <a:r>
              <a:rPr lang="en-ID" sz="3200" b="0" dirty="0">
                <a:solidFill>
                  <a:schemeClr val="bg2"/>
                </a:solidFill>
                <a:latin typeface="Times New Roman" panose="02020603050405020304" pitchFamily="18" charset="0"/>
                <a:cs typeface="Times New Roman" panose="02020603050405020304" pitchFamily="18" charset="0"/>
              </a:rPr>
              <a:t>Experiment</a:t>
            </a:r>
            <a:endParaRPr sz="3200" b="0" dirty="0">
              <a:solidFill>
                <a:schemeClr val="bg2"/>
              </a:solidFill>
              <a:latin typeface="Times New Roman" panose="02020603050405020304" pitchFamily="18" charset="0"/>
              <a:cs typeface="Times New Roman" panose="02020603050405020304" pitchFamily="18" charset="0"/>
            </a:endParaRPr>
          </a:p>
        </p:txBody>
      </p:sp>
      <p:sp>
        <p:nvSpPr>
          <p:cNvPr id="49" name="Google Shape;500;p58">
            <a:extLst>
              <a:ext uri="{FF2B5EF4-FFF2-40B4-BE49-F238E27FC236}">
                <a16:creationId xmlns:a16="http://schemas.microsoft.com/office/drawing/2014/main" id="{267DF9FD-8E7B-48CD-908F-A9DA0944A8EC}"/>
              </a:ext>
            </a:extLst>
          </p:cNvPr>
          <p:cNvSpPr txBox="1">
            <a:spLocks/>
          </p:cNvSpPr>
          <p:nvPr/>
        </p:nvSpPr>
        <p:spPr>
          <a:xfrm>
            <a:off x="1068782" y="6331892"/>
            <a:ext cx="4437496" cy="686713"/>
          </a:xfrm>
          <a:prstGeom prst="rect">
            <a:avLst/>
          </a:prstGeom>
        </p:spPr>
        <p:txBody>
          <a:bodyPr spcFirstLastPara="1" wrap="square" lIns="91425" tIns="91425" rIns="91425" bIns="91425" anchor="ctr" anchorCtr="0">
            <a:noAutofit/>
          </a:bodyPr>
          <a:lstStyle>
            <a:lvl1pPr marL="0" marR="0" indent="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1pPr>
            <a:lvl2pPr marL="0" marR="0" indent="4572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2pPr>
            <a:lvl3pPr marL="0" marR="0" indent="9144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3pPr>
            <a:lvl4pPr marL="0" marR="0" indent="13716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4pPr>
            <a:lvl5pPr marL="0" marR="0" indent="18288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5pPr>
            <a:lvl6pPr marL="0" marR="0" indent="22860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6pPr>
            <a:lvl7pPr marL="0" marR="0" indent="27432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7pPr>
            <a:lvl8pPr marL="0" marR="0" indent="32004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8pPr>
            <a:lvl9pPr marL="0" marR="0" indent="36576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9pPr>
          </a:lstStyle>
          <a:p>
            <a:pPr marL="285750" indent="-285750" hangingPunct="1">
              <a:buFont typeface="Arial" panose="020B0604020202020204" pitchFamily="34" charset="0"/>
              <a:buChar char="•"/>
            </a:pPr>
            <a:r>
              <a:rPr lang="en-ID" sz="4000" dirty="0">
                <a:latin typeface="Times New Roman" panose="02020603050405020304" pitchFamily="18" charset="0"/>
                <a:cs typeface="Times New Roman" panose="02020603050405020304" pitchFamily="18" charset="0"/>
              </a:rPr>
              <a:t>Research design</a:t>
            </a:r>
            <a:r>
              <a:rPr lang="en" sz="3200" b="0" i="1" dirty="0">
                <a:solidFill>
                  <a:schemeClr val="bg2"/>
                </a:solidFill>
                <a:latin typeface="Times New Roman" panose="02020603050405020304" pitchFamily="18" charset="0"/>
                <a:cs typeface="Times New Roman" panose="02020603050405020304" pitchFamily="18" charset="0"/>
              </a:rPr>
              <a:t>Pre test post test control group design</a:t>
            </a:r>
            <a:endParaRPr lang="en-ID" sz="3200" b="0" i="1" dirty="0">
              <a:solidFill>
                <a:schemeClr val="bg2"/>
              </a:solidFill>
              <a:latin typeface="Times New Roman" panose="02020603050405020304" pitchFamily="18" charset="0"/>
              <a:cs typeface="Times New Roman" panose="02020603050405020304" pitchFamily="18" charset="0"/>
            </a:endParaRPr>
          </a:p>
          <a:p>
            <a:pPr hangingPunct="1"/>
            <a:endParaRPr lang="en-ID" sz="4000" dirty="0">
              <a:latin typeface="Times New Roman" panose="02020603050405020304" pitchFamily="18" charset="0"/>
              <a:cs typeface="Times New Roman" panose="02020603050405020304" pitchFamily="18" charset="0"/>
            </a:endParaRPr>
          </a:p>
        </p:txBody>
      </p:sp>
      <p:sp>
        <p:nvSpPr>
          <p:cNvPr id="50" name="Google Shape;498;p58">
            <a:extLst>
              <a:ext uri="{FF2B5EF4-FFF2-40B4-BE49-F238E27FC236}">
                <a16:creationId xmlns:a16="http://schemas.microsoft.com/office/drawing/2014/main" id="{28A83702-E31E-4627-96C4-A1DC955DB0CA}"/>
              </a:ext>
            </a:extLst>
          </p:cNvPr>
          <p:cNvSpPr txBox="1">
            <a:spLocks/>
          </p:cNvSpPr>
          <p:nvPr/>
        </p:nvSpPr>
        <p:spPr>
          <a:xfrm>
            <a:off x="7031821" y="4064309"/>
            <a:ext cx="3284558" cy="452962"/>
          </a:xfrm>
          <a:prstGeom prst="rect">
            <a:avLst/>
          </a:prstGeom>
          <a:ln w="3175">
            <a:miter lim="400000"/>
          </a:ln>
        </p:spPr>
        <p:txBody>
          <a:bodyPr spcFirstLastPara="1" wrap="square" lIns="91425" tIns="91425" rIns="91425" bIns="91425" anchor="ctr" anchorCtr="0">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415431"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Helvetica Neue"/>
              </a:defRPr>
            </a:lvl1pPr>
            <a:lvl2pPr marL="0" marR="0" indent="4572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2pPr>
            <a:lvl3pPr marL="0" marR="0" indent="9144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3pPr>
            <a:lvl4pPr marL="0" marR="0" indent="13716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4pPr>
            <a:lvl5pPr marL="0" marR="0" indent="18288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5pPr>
            <a:lvl6pPr marL="0" marR="0" indent="22860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6pPr>
            <a:lvl7pPr marL="0" marR="0" indent="27432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7pPr>
            <a:lvl8pPr marL="0" marR="0" indent="32004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8pPr>
            <a:lvl9pPr marL="0" marR="0" indent="36576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9pPr>
          </a:lstStyle>
          <a:p>
            <a:pPr marL="342900" indent="-342900" algn="l">
              <a:buFont typeface="Arial" panose="020B0604020202020204" pitchFamily="34" charset="0"/>
              <a:buChar char="•"/>
            </a:pPr>
            <a:r>
              <a:rPr lang="en-ID" sz="4000" b="1" dirty="0">
                <a:latin typeface="Times New Roman" panose="02020603050405020304" pitchFamily="18" charset="0"/>
                <a:cs typeface="Times New Roman" panose="02020603050405020304" pitchFamily="18" charset="0"/>
              </a:rPr>
              <a:t>Population</a:t>
            </a:r>
            <a:endParaRPr lang="en-ID" sz="3200" b="1" dirty="0">
              <a:solidFill>
                <a:schemeClr val="bg2"/>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ID" sz="3200" dirty="0">
                <a:solidFill>
                  <a:schemeClr val="bg2"/>
                </a:solidFill>
                <a:latin typeface="Times New Roman" panose="02020603050405020304" pitchFamily="18" charset="0"/>
                <a:cs typeface="Times New Roman" panose="02020603050405020304" pitchFamily="18" charset="0"/>
              </a:rPr>
              <a:t>34</a:t>
            </a:r>
            <a:r>
              <a:rPr lang="en-US" sz="3200" dirty="0">
                <a:solidFill>
                  <a:schemeClr val="bg2"/>
                </a:solidFill>
                <a:latin typeface="Times New Roman" panose="02020603050405020304" pitchFamily="18" charset="0"/>
                <a:cs typeface="Times New Roman" panose="02020603050405020304" pitchFamily="18" charset="0"/>
              </a:rPr>
              <a:t> UKM UPI female futsal athletes</a:t>
            </a:r>
            <a:endParaRPr lang="en-ID" sz="3200" dirty="0">
              <a:solidFill>
                <a:schemeClr val="bg2"/>
              </a:solidFill>
              <a:latin typeface="Times New Roman" panose="02020603050405020304" pitchFamily="18" charset="0"/>
              <a:cs typeface="Times New Roman" panose="02020603050405020304" pitchFamily="18" charset="0"/>
            </a:endParaRPr>
          </a:p>
        </p:txBody>
      </p:sp>
      <p:sp>
        <p:nvSpPr>
          <p:cNvPr id="51" name="Google Shape;498;p58">
            <a:extLst>
              <a:ext uri="{FF2B5EF4-FFF2-40B4-BE49-F238E27FC236}">
                <a16:creationId xmlns:a16="http://schemas.microsoft.com/office/drawing/2014/main" id="{5426A163-1B75-4FC2-8AFB-ABDD17CB56C5}"/>
              </a:ext>
            </a:extLst>
          </p:cNvPr>
          <p:cNvSpPr txBox="1">
            <a:spLocks/>
          </p:cNvSpPr>
          <p:nvPr/>
        </p:nvSpPr>
        <p:spPr>
          <a:xfrm>
            <a:off x="7031821" y="6248994"/>
            <a:ext cx="3284558" cy="452962"/>
          </a:xfrm>
          <a:prstGeom prst="rect">
            <a:avLst/>
          </a:prstGeom>
          <a:ln w="3175">
            <a:miter lim="400000"/>
          </a:ln>
        </p:spPr>
        <p:txBody>
          <a:bodyPr spcFirstLastPara="1" wrap="square" lIns="91425" tIns="91425" rIns="91425" bIns="91425" anchor="ctr" anchorCtr="0">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415431"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Helvetica Neue"/>
              </a:defRPr>
            </a:lvl1pPr>
            <a:lvl2pPr marL="0" marR="0" indent="4572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2pPr>
            <a:lvl3pPr marL="0" marR="0" indent="9144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3pPr>
            <a:lvl4pPr marL="0" marR="0" indent="13716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4pPr>
            <a:lvl5pPr marL="0" marR="0" indent="18288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5pPr>
            <a:lvl6pPr marL="0" marR="0" indent="22860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6pPr>
            <a:lvl7pPr marL="0" marR="0" indent="27432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7pPr>
            <a:lvl8pPr marL="0" marR="0" indent="32004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8pPr>
            <a:lvl9pPr marL="0" marR="0" indent="36576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9pPr>
          </a:lstStyle>
          <a:p>
            <a:pPr marL="342900" indent="-342900" algn="l">
              <a:buFont typeface="Arial" panose="020B0604020202020204" pitchFamily="34" charset="0"/>
              <a:buChar char="•"/>
            </a:pPr>
            <a:r>
              <a:rPr lang="en-ID" sz="4000" b="1" dirty="0">
                <a:latin typeface="Times New Roman" panose="02020603050405020304" pitchFamily="18" charset="0"/>
                <a:cs typeface="Times New Roman" panose="02020603050405020304" pitchFamily="18" charset="0"/>
              </a:rPr>
              <a:t>Research Instrument</a:t>
            </a:r>
          </a:p>
          <a:p>
            <a:pPr marL="342900" indent="-342900" algn="l">
              <a:buFont typeface="Arial" panose="020B0604020202020204" pitchFamily="34" charset="0"/>
              <a:buChar char="•"/>
            </a:pPr>
            <a:r>
              <a:rPr lang="en-ID" sz="3200" i="1" dirty="0">
                <a:solidFill>
                  <a:schemeClr val="bg2"/>
                </a:solidFill>
                <a:latin typeface="Times New Roman" panose="02020603050405020304" pitchFamily="18" charset="0"/>
                <a:cs typeface="Times New Roman" panose="02020603050405020304" pitchFamily="18" charset="0"/>
              </a:rPr>
              <a:t>Shuttle run </a:t>
            </a:r>
            <a:r>
              <a:rPr lang="en-ID" sz="3200" dirty="0">
                <a:solidFill>
                  <a:schemeClr val="bg2"/>
                </a:solidFill>
                <a:latin typeface="Times New Roman" panose="02020603050405020304" pitchFamily="18" charset="0"/>
                <a:cs typeface="Times New Roman" panose="02020603050405020304" pitchFamily="18" charset="0"/>
              </a:rPr>
              <a:t>4x5</a:t>
            </a:r>
            <a:endParaRPr lang="en-ID" sz="3200" i="1" dirty="0">
              <a:solidFill>
                <a:schemeClr val="bg2"/>
              </a:solidFill>
              <a:latin typeface="Times New Roman" panose="02020603050405020304" pitchFamily="18" charset="0"/>
              <a:cs typeface="Times New Roman" panose="02020603050405020304" pitchFamily="18" charset="0"/>
            </a:endParaRPr>
          </a:p>
        </p:txBody>
      </p:sp>
      <p:sp>
        <p:nvSpPr>
          <p:cNvPr id="52" name="Google Shape;498;p58">
            <a:extLst>
              <a:ext uri="{FF2B5EF4-FFF2-40B4-BE49-F238E27FC236}">
                <a16:creationId xmlns:a16="http://schemas.microsoft.com/office/drawing/2014/main" id="{7057AEAD-6AF7-4802-A603-7B22B7581B00}"/>
              </a:ext>
            </a:extLst>
          </p:cNvPr>
          <p:cNvSpPr txBox="1">
            <a:spLocks/>
          </p:cNvSpPr>
          <p:nvPr/>
        </p:nvSpPr>
        <p:spPr>
          <a:xfrm>
            <a:off x="12653910" y="3922410"/>
            <a:ext cx="4063707" cy="452962"/>
          </a:xfrm>
          <a:prstGeom prst="rect">
            <a:avLst/>
          </a:prstGeom>
          <a:ln w="3175">
            <a:miter lim="400000"/>
          </a:ln>
        </p:spPr>
        <p:txBody>
          <a:bodyPr spcFirstLastPara="1" wrap="square" lIns="91425" tIns="91425" rIns="91425" bIns="91425" anchor="ctr" anchorCtr="0">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415431"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Helvetica Neue"/>
              </a:defRPr>
            </a:lvl1pPr>
            <a:lvl2pPr marL="0" marR="0" indent="4572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2pPr>
            <a:lvl3pPr marL="0" marR="0" indent="9144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3pPr>
            <a:lvl4pPr marL="0" marR="0" indent="13716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4pPr>
            <a:lvl5pPr marL="0" marR="0" indent="18288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5pPr>
            <a:lvl6pPr marL="0" marR="0" indent="22860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6pPr>
            <a:lvl7pPr marL="0" marR="0" indent="27432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7pPr>
            <a:lvl8pPr marL="0" marR="0" indent="32004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8pPr>
            <a:lvl9pPr marL="0" marR="0" indent="36576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9pPr>
          </a:lstStyle>
          <a:p>
            <a:pPr marL="342900" indent="-342900" algn="l">
              <a:buFont typeface="Arial" panose="020B0604020202020204" pitchFamily="34" charset="0"/>
              <a:buChar char="•"/>
            </a:pPr>
            <a:r>
              <a:rPr lang="en-ID" sz="4000" b="1" dirty="0">
                <a:latin typeface="Times New Roman" panose="02020603050405020304" pitchFamily="18" charset="0"/>
                <a:cs typeface="Times New Roman" panose="02020603050405020304" pitchFamily="18" charset="0"/>
              </a:rPr>
              <a:t>Sample</a:t>
            </a:r>
          </a:p>
          <a:p>
            <a:pPr algn="l"/>
            <a:r>
              <a:rPr lang="en-ID" sz="3200" dirty="0">
                <a:solidFill>
                  <a:schemeClr val="bg2"/>
                </a:solidFill>
                <a:latin typeface="Times New Roman" panose="02020603050405020304" pitchFamily="18" charset="0"/>
                <a:cs typeface="Times New Roman" panose="02020603050405020304" pitchFamily="18" charset="0"/>
              </a:rPr>
              <a:t>18 athletes using </a:t>
            </a:r>
            <a:r>
              <a:rPr lang="en-ID" sz="3200" i="1" dirty="0">
                <a:solidFill>
                  <a:schemeClr val="bg2"/>
                </a:solidFill>
                <a:latin typeface="Times New Roman" panose="02020603050405020304" pitchFamily="18" charset="0"/>
                <a:cs typeface="Times New Roman" panose="02020603050405020304" pitchFamily="18" charset="0"/>
              </a:rPr>
              <a:t>purposive sampling</a:t>
            </a:r>
          </a:p>
        </p:txBody>
      </p:sp>
      <p:sp>
        <p:nvSpPr>
          <p:cNvPr id="53" name="Google Shape;498;p58">
            <a:extLst>
              <a:ext uri="{FF2B5EF4-FFF2-40B4-BE49-F238E27FC236}">
                <a16:creationId xmlns:a16="http://schemas.microsoft.com/office/drawing/2014/main" id="{A8B924D7-D310-4742-B918-F8F4460CC3D5}"/>
              </a:ext>
            </a:extLst>
          </p:cNvPr>
          <p:cNvSpPr txBox="1">
            <a:spLocks/>
          </p:cNvSpPr>
          <p:nvPr/>
        </p:nvSpPr>
        <p:spPr>
          <a:xfrm>
            <a:off x="12653910" y="7018605"/>
            <a:ext cx="3647890" cy="398042"/>
          </a:xfrm>
          <a:prstGeom prst="rect">
            <a:avLst/>
          </a:prstGeom>
          <a:ln w="3175">
            <a:miter lim="400000"/>
          </a:ln>
        </p:spPr>
        <p:txBody>
          <a:bodyPr spcFirstLastPara="1" wrap="square" lIns="91425" tIns="91425" rIns="91425" bIns="91425" anchor="ctr" anchorCtr="0">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415431"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Helvetica Neue"/>
              </a:defRPr>
            </a:lvl1pPr>
            <a:lvl2pPr marL="0" marR="0" indent="4572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2pPr>
            <a:lvl3pPr marL="0" marR="0" indent="9144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3pPr>
            <a:lvl4pPr marL="0" marR="0" indent="13716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4pPr>
            <a:lvl5pPr marL="0" marR="0" indent="18288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5pPr>
            <a:lvl6pPr marL="0" marR="0" indent="22860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6pPr>
            <a:lvl7pPr marL="0" marR="0" indent="27432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7pPr>
            <a:lvl8pPr marL="0" marR="0" indent="32004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8pPr>
            <a:lvl9pPr marL="0" marR="0" indent="36576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9pPr>
          </a:lstStyle>
          <a:p>
            <a:pPr marL="342900" indent="-342900" algn="l">
              <a:buFont typeface="Arial" panose="020B0604020202020204" pitchFamily="34" charset="0"/>
              <a:buChar char="•"/>
            </a:pPr>
            <a:r>
              <a:rPr lang="en-ID" sz="4000" b="1" dirty="0">
                <a:latin typeface="Times New Roman" panose="02020603050405020304" pitchFamily="18" charset="0"/>
                <a:cs typeface="Times New Roman" panose="02020603050405020304" pitchFamily="18" charset="0"/>
              </a:rPr>
              <a:t>Data analysis</a:t>
            </a:r>
          </a:p>
          <a:p>
            <a:pPr marL="342900" indent="-342900" algn="l">
              <a:buFont typeface="Arial" panose="020B0604020202020204" pitchFamily="34" charset="0"/>
              <a:buChar char="•"/>
            </a:pPr>
            <a:r>
              <a:rPr lang="en-US" sz="3200" dirty="0">
                <a:solidFill>
                  <a:schemeClr val="bg2"/>
                </a:solidFill>
                <a:latin typeface="Times New Roman" panose="02020603050405020304" pitchFamily="18" charset="0"/>
                <a:cs typeface="Times New Roman" panose="02020603050405020304" pitchFamily="18" charset="0"/>
              </a:rPr>
              <a:t>Data description</a:t>
            </a:r>
          </a:p>
          <a:p>
            <a:pPr marL="342900" indent="-342900" algn="l">
              <a:buFont typeface="Arial" panose="020B0604020202020204" pitchFamily="34" charset="0"/>
              <a:buChar char="•"/>
            </a:pPr>
            <a:r>
              <a:rPr lang="en-US" sz="3200" dirty="0">
                <a:solidFill>
                  <a:schemeClr val="bg2"/>
                </a:solidFill>
                <a:latin typeface="Times New Roman" panose="02020603050405020304" pitchFamily="18" charset="0"/>
                <a:cs typeface="Times New Roman" panose="02020603050405020304" pitchFamily="18" charset="0"/>
              </a:rPr>
              <a:t>Normality test</a:t>
            </a:r>
          </a:p>
          <a:p>
            <a:pPr marL="342900" indent="-342900" algn="l">
              <a:buFont typeface="Arial" panose="020B0604020202020204" pitchFamily="34" charset="0"/>
              <a:buChar char="•"/>
            </a:pPr>
            <a:r>
              <a:rPr lang="en-US" sz="3200" dirty="0">
                <a:solidFill>
                  <a:schemeClr val="bg2"/>
                </a:solidFill>
                <a:latin typeface="Times New Roman" panose="02020603050405020304" pitchFamily="18" charset="0"/>
                <a:cs typeface="Times New Roman" panose="02020603050405020304" pitchFamily="18" charset="0"/>
              </a:rPr>
              <a:t>Hypothesis testing</a:t>
            </a:r>
          </a:p>
          <a:p>
            <a:pPr marL="342900" indent="-342900" algn="l">
              <a:buFont typeface="Arial" panose="020B0604020202020204" pitchFamily="34" charset="0"/>
              <a:buChar char="•"/>
            </a:pPr>
            <a:r>
              <a:rPr lang="en-US" sz="3200" dirty="0">
                <a:solidFill>
                  <a:schemeClr val="bg2"/>
                </a:solidFill>
                <a:latin typeface="Times New Roman" panose="02020603050405020304" pitchFamily="18" charset="0"/>
                <a:cs typeface="Times New Roman" panose="02020603050405020304" pitchFamily="18" charset="0"/>
              </a:rPr>
              <a:t>Results percentage</a:t>
            </a:r>
            <a:endParaRPr lang="en-ID" sz="3200" dirty="0">
              <a:solidFill>
                <a:schemeClr val="bg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9277187"/>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stretch>
            <a:fillRect/>
          </a:stretch>
        </p:blipFill>
        <p:spPr>
          <a:xfrm>
            <a:off x="0" y="0"/>
            <a:ext cx="17348200" cy="9753600"/>
          </a:xfrm>
          <a:prstGeom prst="rect">
            <a:avLst/>
          </a:prstGeom>
          <a:ln w="3175">
            <a:miter lim="400000"/>
          </a:ln>
        </p:spPr>
      </p:pic>
      <p:sp>
        <p:nvSpPr>
          <p:cNvPr id="178" name="POWER POINT…"/>
          <p:cNvSpPr txBox="1"/>
          <p:nvPr/>
        </p:nvSpPr>
        <p:spPr>
          <a:xfrm>
            <a:off x="6266427" y="1498739"/>
            <a:ext cx="4154199" cy="454084"/>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6124" tIns="36124" rIns="36124" bIns="36124" anchor="ctr">
            <a:spAutoFit/>
          </a:bodyPr>
          <a:lstStyle/>
          <a:p>
            <a:pPr>
              <a:lnSpc>
                <a:spcPct val="40000"/>
              </a:lnSpc>
              <a:defRPr sz="5000" b="1"/>
            </a:pPr>
            <a:r>
              <a:rPr lang="en-US" dirty="0">
                <a:latin typeface="Times New Roman" panose="02020603050405020304" pitchFamily="18" charset="0"/>
                <a:cs typeface="Times New Roman" panose="02020603050405020304" pitchFamily="18" charset="0"/>
              </a:rPr>
              <a:t>research result</a:t>
            </a:r>
          </a:p>
        </p:txBody>
      </p:sp>
      <p:sp>
        <p:nvSpPr>
          <p:cNvPr id="3" name="Text Placeholder 2">
            <a:extLst>
              <a:ext uri="{FF2B5EF4-FFF2-40B4-BE49-F238E27FC236}">
                <a16:creationId xmlns:a16="http://schemas.microsoft.com/office/drawing/2014/main" id="{A9FFA43E-369B-44C2-B458-DD3708E5D5C4}"/>
              </a:ext>
            </a:extLst>
          </p:cNvPr>
          <p:cNvSpPr>
            <a:spLocks noGrp="1"/>
          </p:cNvSpPr>
          <p:nvPr>
            <p:ph type="body" sz="quarter" idx="21"/>
          </p:nvPr>
        </p:nvSpPr>
        <p:spPr/>
        <p:txBody>
          <a:bodyPr/>
          <a:lstStyle/>
          <a:p>
            <a:r>
              <a:rPr lang="en-US" dirty="0"/>
              <a:t>PEPI SOPIAH</a:t>
            </a:r>
            <a:endParaRPr lang="en-ID" dirty="0"/>
          </a:p>
        </p:txBody>
      </p:sp>
      <p:sp>
        <p:nvSpPr>
          <p:cNvPr id="7" name="Google Shape;380;p50">
            <a:extLst>
              <a:ext uri="{FF2B5EF4-FFF2-40B4-BE49-F238E27FC236}">
                <a16:creationId xmlns:a16="http://schemas.microsoft.com/office/drawing/2014/main" id="{52A9EEB4-14D9-4A81-A44F-DEF15FA10F24}"/>
              </a:ext>
            </a:extLst>
          </p:cNvPr>
          <p:cNvSpPr txBox="1">
            <a:spLocks/>
          </p:cNvSpPr>
          <p:nvPr/>
        </p:nvSpPr>
        <p:spPr>
          <a:xfrm>
            <a:off x="2437936" y="2413738"/>
            <a:ext cx="3251664" cy="474900"/>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spcFirstLastPara="1" wrap="square" lIns="91425" tIns="91425" rIns="91425" bIns="91425" anchor="ctr" anchorCtr="0">
            <a:noAutofit/>
          </a:bodyPr>
          <a:lstStyle>
            <a:lvl1pPr marL="0" marR="0" indent="0" algn="l" defTabSz="587022" rtl="0" latinLnBrk="0">
              <a:lnSpc>
                <a:spcPct val="100000"/>
              </a:lnSpc>
              <a:spcBef>
                <a:spcPts val="0"/>
              </a:spcBef>
              <a:spcAft>
                <a:spcPts val="0"/>
              </a:spcAft>
              <a:buClrTx/>
              <a:buSzTx/>
              <a:buFontTx/>
              <a:buNone/>
              <a:tabLst/>
              <a:defRPr sz="3800" b="1" i="0" u="none" strike="noStrike" cap="none" spc="0" baseline="0">
                <a:solidFill>
                  <a:srgbClr val="000000"/>
                </a:solidFill>
                <a:uFillTx/>
                <a:latin typeface="+mn-lt"/>
                <a:ea typeface="+mn-ea"/>
                <a:cs typeface="+mn-cs"/>
                <a:sym typeface="Helvetica Neue"/>
              </a:defRPr>
            </a:lvl1pPr>
            <a:lvl2pPr marL="0" marR="0" indent="457200" algn="l" defTabSz="587022" rtl="0" latinLnBrk="0">
              <a:lnSpc>
                <a:spcPct val="100000"/>
              </a:lnSpc>
              <a:spcBef>
                <a:spcPts val="0"/>
              </a:spcBef>
              <a:spcAft>
                <a:spcPts val="0"/>
              </a:spcAft>
              <a:buClrTx/>
              <a:buSzTx/>
              <a:buFontTx/>
              <a:buNone/>
              <a:tabLst/>
              <a:defRPr sz="3800" b="1" i="0" u="none" strike="noStrike" cap="none" spc="0" baseline="0">
                <a:solidFill>
                  <a:srgbClr val="000000"/>
                </a:solidFill>
                <a:uFillTx/>
                <a:latin typeface="+mn-lt"/>
                <a:ea typeface="+mn-ea"/>
                <a:cs typeface="+mn-cs"/>
                <a:sym typeface="Helvetica Neue"/>
              </a:defRPr>
            </a:lvl2pPr>
            <a:lvl3pPr marL="0" marR="0" indent="914400" algn="l" defTabSz="587022" rtl="0" latinLnBrk="0">
              <a:lnSpc>
                <a:spcPct val="100000"/>
              </a:lnSpc>
              <a:spcBef>
                <a:spcPts val="0"/>
              </a:spcBef>
              <a:spcAft>
                <a:spcPts val="0"/>
              </a:spcAft>
              <a:buClrTx/>
              <a:buSzTx/>
              <a:buFontTx/>
              <a:buNone/>
              <a:tabLst/>
              <a:defRPr sz="3800" b="1" i="0" u="none" strike="noStrike" cap="none" spc="0" baseline="0">
                <a:solidFill>
                  <a:srgbClr val="000000"/>
                </a:solidFill>
                <a:uFillTx/>
                <a:latin typeface="+mn-lt"/>
                <a:ea typeface="+mn-ea"/>
                <a:cs typeface="+mn-cs"/>
                <a:sym typeface="Helvetica Neue"/>
              </a:defRPr>
            </a:lvl3pPr>
            <a:lvl4pPr marL="0" marR="0" indent="1371600" algn="l" defTabSz="587022" rtl="0" latinLnBrk="0">
              <a:lnSpc>
                <a:spcPct val="100000"/>
              </a:lnSpc>
              <a:spcBef>
                <a:spcPts val="0"/>
              </a:spcBef>
              <a:spcAft>
                <a:spcPts val="0"/>
              </a:spcAft>
              <a:buClrTx/>
              <a:buSzTx/>
              <a:buFontTx/>
              <a:buNone/>
              <a:tabLst/>
              <a:defRPr sz="3800" b="1" i="0" u="none" strike="noStrike" cap="none" spc="0" baseline="0">
                <a:solidFill>
                  <a:srgbClr val="000000"/>
                </a:solidFill>
                <a:uFillTx/>
                <a:latin typeface="+mn-lt"/>
                <a:ea typeface="+mn-ea"/>
                <a:cs typeface="+mn-cs"/>
                <a:sym typeface="Helvetica Neue"/>
              </a:defRPr>
            </a:lvl4pPr>
            <a:lvl5pPr marL="0" marR="0" indent="1828800" algn="l" defTabSz="587022" rtl="0" latinLnBrk="0">
              <a:lnSpc>
                <a:spcPct val="100000"/>
              </a:lnSpc>
              <a:spcBef>
                <a:spcPts val="0"/>
              </a:spcBef>
              <a:spcAft>
                <a:spcPts val="0"/>
              </a:spcAft>
              <a:buClrTx/>
              <a:buSzTx/>
              <a:buFontTx/>
              <a:buNone/>
              <a:tabLst/>
              <a:defRPr sz="3800" b="1" i="0" u="none" strike="noStrike" cap="none" spc="0" baseline="0">
                <a:solidFill>
                  <a:srgbClr val="000000"/>
                </a:solidFill>
                <a:uFillTx/>
                <a:latin typeface="+mn-lt"/>
                <a:ea typeface="+mn-ea"/>
                <a:cs typeface="+mn-cs"/>
                <a:sym typeface="Helvetica Neue"/>
              </a:defRPr>
            </a:lvl5pPr>
            <a:lvl6pPr marL="3479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6pPr>
            <a:lvl7pPr marL="4089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7pPr>
            <a:lvl8pPr marL="4699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8pPr>
            <a:lvl9pPr marL="5308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9pPr>
          </a:lstStyle>
          <a:p>
            <a:pPr algn="ctr" hangingPunct="1"/>
            <a:r>
              <a:rPr lang="en-ID" dirty="0">
                <a:latin typeface="Times New Roman" panose="02020603050405020304" pitchFamily="18" charset="0"/>
                <a:cs typeface="Times New Roman" panose="02020603050405020304" pitchFamily="18" charset="0"/>
              </a:rPr>
              <a:t>Experimental Group</a:t>
            </a:r>
          </a:p>
        </p:txBody>
      </p:sp>
      <p:sp>
        <p:nvSpPr>
          <p:cNvPr id="8" name="Freeform 15">
            <a:extLst>
              <a:ext uri="{FF2B5EF4-FFF2-40B4-BE49-F238E27FC236}">
                <a16:creationId xmlns:a16="http://schemas.microsoft.com/office/drawing/2014/main" id="{6E047793-0CF9-4CAD-A63B-234119B2A8F4}"/>
              </a:ext>
            </a:extLst>
          </p:cNvPr>
          <p:cNvSpPr/>
          <p:nvPr/>
        </p:nvSpPr>
        <p:spPr>
          <a:xfrm>
            <a:off x="934198" y="3493396"/>
            <a:ext cx="5993376" cy="4335526"/>
          </a:xfrm>
          <a:custGeom>
            <a:avLst/>
            <a:gdLst/>
            <a:ahLst/>
            <a:cxnLst/>
            <a:rect l="l" t="t" r="r" b="b"/>
            <a:pathLst>
              <a:path w="7749699" h="4658064">
                <a:moveTo>
                  <a:pt x="0" y="0"/>
                </a:moveTo>
                <a:lnTo>
                  <a:pt x="7749699" y="0"/>
                </a:lnTo>
                <a:lnTo>
                  <a:pt x="7749699" y="4658064"/>
                </a:lnTo>
                <a:lnTo>
                  <a:pt x="0" y="4658064"/>
                </a:lnTo>
                <a:lnTo>
                  <a:pt x="0" y="0"/>
                </a:lnTo>
                <a:close/>
              </a:path>
            </a:pathLst>
          </a:custGeom>
          <a:blipFill>
            <a:blip r:embed="rId3"/>
            <a:stretch>
              <a:fillRect/>
            </a:stretch>
          </a:blipFill>
        </p:spPr>
        <p:txBody>
          <a:bodyPr/>
          <a:lstStyle/>
          <a:p>
            <a:endParaRPr lang="en-ID" dirty="0"/>
          </a:p>
        </p:txBody>
      </p:sp>
      <p:sp>
        <p:nvSpPr>
          <p:cNvPr id="10" name="Google Shape;380;p50">
            <a:extLst>
              <a:ext uri="{FF2B5EF4-FFF2-40B4-BE49-F238E27FC236}">
                <a16:creationId xmlns:a16="http://schemas.microsoft.com/office/drawing/2014/main" id="{5ACD2D31-A4CA-4058-8BEB-440F8967BDD6}"/>
              </a:ext>
            </a:extLst>
          </p:cNvPr>
          <p:cNvSpPr txBox="1">
            <a:spLocks/>
          </p:cNvSpPr>
          <p:nvPr/>
        </p:nvSpPr>
        <p:spPr>
          <a:xfrm>
            <a:off x="11924366" y="2413738"/>
            <a:ext cx="2985900" cy="474900"/>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spcFirstLastPara="1" wrap="square" lIns="91425" tIns="91425" rIns="91425" bIns="91425" anchor="ctr" anchorCtr="0">
            <a:noAutofit/>
          </a:bodyPr>
          <a:lstStyle>
            <a:lvl1pPr marL="0" marR="0" indent="0" algn="l" defTabSz="587022" rtl="0" latinLnBrk="0">
              <a:lnSpc>
                <a:spcPct val="100000"/>
              </a:lnSpc>
              <a:spcBef>
                <a:spcPts val="0"/>
              </a:spcBef>
              <a:spcAft>
                <a:spcPts val="0"/>
              </a:spcAft>
              <a:buClrTx/>
              <a:buSzTx/>
              <a:buFontTx/>
              <a:buNone/>
              <a:tabLst/>
              <a:defRPr sz="3800" b="1" i="0" u="none" strike="noStrike" cap="none" spc="0" baseline="0">
                <a:solidFill>
                  <a:srgbClr val="000000"/>
                </a:solidFill>
                <a:uFillTx/>
                <a:latin typeface="+mn-lt"/>
                <a:ea typeface="+mn-ea"/>
                <a:cs typeface="+mn-cs"/>
                <a:sym typeface="Helvetica Neue"/>
              </a:defRPr>
            </a:lvl1pPr>
            <a:lvl2pPr marL="0" marR="0" indent="457200" algn="l" defTabSz="587022" rtl="0" latinLnBrk="0">
              <a:lnSpc>
                <a:spcPct val="100000"/>
              </a:lnSpc>
              <a:spcBef>
                <a:spcPts val="0"/>
              </a:spcBef>
              <a:spcAft>
                <a:spcPts val="0"/>
              </a:spcAft>
              <a:buClrTx/>
              <a:buSzTx/>
              <a:buFontTx/>
              <a:buNone/>
              <a:tabLst/>
              <a:defRPr sz="3800" b="1" i="0" u="none" strike="noStrike" cap="none" spc="0" baseline="0">
                <a:solidFill>
                  <a:srgbClr val="000000"/>
                </a:solidFill>
                <a:uFillTx/>
                <a:latin typeface="+mn-lt"/>
                <a:ea typeface="+mn-ea"/>
                <a:cs typeface="+mn-cs"/>
                <a:sym typeface="Helvetica Neue"/>
              </a:defRPr>
            </a:lvl2pPr>
            <a:lvl3pPr marL="0" marR="0" indent="914400" algn="l" defTabSz="587022" rtl="0" latinLnBrk="0">
              <a:lnSpc>
                <a:spcPct val="100000"/>
              </a:lnSpc>
              <a:spcBef>
                <a:spcPts val="0"/>
              </a:spcBef>
              <a:spcAft>
                <a:spcPts val="0"/>
              </a:spcAft>
              <a:buClrTx/>
              <a:buSzTx/>
              <a:buFontTx/>
              <a:buNone/>
              <a:tabLst/>
              <a:defRPr sz="3800" b="1" i="0" u="none" strike="noStrike" cap="none" spc="0" baseline="0">
                <a:solidFill>
                  <a:srgbClr val="000000"/>
                </a:solidFill>
                <a:uFillTx/>
                <a:latin typeface="+mn-lt"/>
                <a:ea typeface="+mn-ea"/>
                <a:cs typeface="+mn-cs"/>
                <a:sym typeface="Helvetica Neue"/>
              </a:defRPr>
            </a:lvl3pPr>
            <a:lvl4pPr marL="0" marR="0" indent="1371600" algn="l" defTabSz="587022" rtl="0" latinLnBrk="0">
              <a:lnSpc>
                <a:spcPct val="100000"/>
              </a:lnSpc>
              <a:spcBef>
                <a:spcPts val="0"/>
              </a:spcBef>
              <a:spcAft>
                <a:spcPts val="0"/>
              </a:spcAft>
              <a:buClrTx/>
              <a:buSzTx/>
              <a:buFontTx/>
              <a:buNone/>
              <a:tabLst/>
              <a:defRPr sz="3800" b="1" i="0" u="none" strike="noStrike" cap="none" spc="0" baseline="0">
                <a:solidFill>
                  <a:srgbClr val="000000"/>
                </a:solidFill>
                <a:uFillTx/>
                <a:latin typeface="+mn-lt"/>
                <a:ea typeface="+mn-ea"/>
                <a:cs typeface="+mn-cs"/>
                <a:sym typeface="Helvetica Neue"/>
              </a:defRPr>
            </a:lvl4pPr>
            <a:lvl5pPr marL="0" marR="0" indent="1828800" algn="l" defTabSz="587022" rtl="0" latinLnBrk="0">
              <a:lnSpc>
                <a:spcPct val="100000"/>
              </a:lnSpc>
              <a:spcBef>
                <a:spcPts val="0"/>
              </a:spcBef>
              <a:spcAft>
                <a:spcPts val="0"/>
              </a:spcAft>
              <a:buClrTx/>
              <a:buSzTx/>
              <a:buFontTx/>
              <a:buNone/>
              <a:tabLst/>
              <a:defRPr sz="3800" b="1" i="0" u="none" strike="noStrike" cap="none" spc="0" baseline="0">
                <a:solidFill>
                  <a:srgbClr val="000000"/>
                </a:solidFill>
                <a:uFillTx/>
                <a:latin typeface="+mn-lt"/>
                <a:ea typeface="+mn-ea"/>
                <a:cs typeface="+mn-cs"/>
                <a:sym typeface="Helvetica Neue"/>
              </a:defRPr>
            </a:lvl5pPr>
            <a:lvl6pPr marL="3479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6pPr>
            <a:lvl7pPr marL="4089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7pPr>
            <a:lvl8pPr marL="4699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8pPr>
            <a:lvl9pPr marL="5308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9pPr>
          </a:lstStyle>
          <a:p>
            <a:pPr algn="ctr" hangingPunct="1"/>
            <a:r>
              <a:rPr lang="en-ID" dirty="0">
                <a:latin typeface="Times New Roman" panose="02020603050405020304" pitchFamily="18" charset="0"/>
                <a:cs typeface="Times New Roman" panose="02020603050405020304" pitchFamily="18" charset="0"/>
              </a:rPr>
              <a:t>Control group</a:t>
            </a:r>
          </a:p>
        </p:txBody>
      </p:sp>
      <p:sp>
        <p:nvSpPr>
          <p:cNvPr id="11" name="Freeform 16">
            <a:extLst>
              <a:ext uri="{FF2B5EF4-FFF2-40B4-BE49-F238E27FC236}">
                <a16:creationId xmlns:a16="http://schemas.microsoft.com/office/drawing/2014/main" id="{53D28407-CD49-4EAE-80E8-5577B1D133B7}"/>
              </a:ext>
            </a:extLst>
          </p:cNvPr>
          <p:cNvSpPr/>
          <p:nvPr/>
        </p:nvSpPr>
        <p:spPr>
          <a:xfrm>
            <a:off x="10420626" y="3493395"/>
            <a:ext cx="5993376" cy="4335526"/>
          </a:xfrm>
          <a:custGeom>
            <a:avLst/>
            <a:gdLst/>
            <a:ahLst/>
            <a:cxnLst/>
            <a:rect l="l" t="t" r="r" b="b"/>
            <a:pathLst>
              <a:path w="7710050" h="4634232">
                <a:moveTo>
                  <a:pt x="0" y="0"/>
                </a:moveTo>
                <a:lnTo>
                  <a:pt x="7710050" y="0"/>
                </a:lnTo>
                <a:lnTo>
                  <a:pt x="7710050" y="4634232"/>
                </a:lnTo>
                <a:lnTo>
                  <a:pt x="0" y="4634232"/>
                </a:lnTo>
                <a:lnTo>
                  <a:pt x="0" y="0"/>
                </a:lnTo>
                <a:close/>
              </a:path>
            </a:pathLst>
          </a:custGeom>
          <a:blipFill>
            <a:blip r:embed="rId4"/>
            <a:stretch>
              <a:fillRect/>
            </a:stretch>
          </a:blipFill>
        </p:spPr>
      </p:sp>
      <p:cxnSp>
        <p:nvCxnSpPr>
          <p:cNvPr id="12" name="Straight Connector 11">
            <a:extLst>
              <a:ext uri="{FF2B5EF4-FFF2-40B4-BE49-F238E27FC236}">
                <a16:creationId xmlns:a16="http://schemas.microsoft.com/office/drawing/2014/main" id="{6FA0558D-A9FC-4EFE-B04C-B195B969CF18}"/>
              </a:ext>
            </a:extLst>
          </p:cNvPr>
          <p:cNvCxnSpPr>
            <a:cxnSpLocks/>
          </p:cNvCxnSpPr>
          <p:nvPr/>
        </p:nvCxnSpPr>
        <p:spPr>
          <a:xfrm>
            <a:off x="8610796" y="3179705"/>
            <a:ext cx="0" cy="4962907"/>
          </a:xfrm>
          <a:prstGeom prst="line">
            <a:avLst/>
          </a:prstGeom>
          <a:ln w="76200">
            <a:solidFill>
              <a:schemeClr val="accent5">
                <a:lumMod val="50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8110992"/>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stretch>
            <a:fillRect/>
          </a:stretch>
        </p:blipFill>
        <p:spPr>
          <a:xfrm>
            <a:off x="0" y="0"/>
            <a:ext cx="17348200" cy="9753600"/>
          </a:xfrm>
          <a:prstGeom prst="rect">
            <a:avLst/>
          </a:prstGeom>
          <a:ln w="3175">
            <a:miter lim="400000"/>
          </a:ln>
        </p:spPr>
      </p:pic>
      <p:sp>
        <p:nvSpPr>
          <p:cNvPr id="178" name="POWER POINT…"/>
          <p:cNvSpPr txBox="1"/>
          <p:nvPr/>
        </p:nvSpPr>
        <p:spPr>
          <a:xfrm>
            <a:off x="6807200" y="1680280"/>
            <a:ext cx="4642350" cy="454084"/>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6124" tIns="36124" rIns="36124" bIns="36124" anchor="ctr">
            <a:spAutoFit/>
          </a:bodyPr>
          <a:lstStyle/>
          <a:p>
            <a:pPr>
              <a:lnSpc>
                <a:spcPct val="40000"/>
              </a:lnSpc>
              <a:defRPr sz="5000" b="1"/>
            </a:pPr>
            <a:r>
              <a:rPr lang="en-US" dirty="0">
                <a:latin typeface="Times New Roman" panose="02020603050405020304" pitchFamily="18" charset="0"/>
                <a:cs typeface="Times New Roman" panose="02020603050405020304" pitchFamily="18" charset="0"/>
              </a:rPr>
              <a:t>DISCUSSION</a:t>
            </a:r>
            <a:endParaRPr dirty="0">
              <a:latin typeface="Times New Roman" panose="02020603050405020304" pitchFamily="18" charset="0"/>
              <a:cs typeface="Times New Roman" panose="02020603050405020304" pitchFamily="18" charset="0"/>
            </a:endParaRPr>
          </a:p>
        </p:txBody>
      </p:sp>
      <p:sp>
        <p:nvSpPr>
          <p:cNvPr id="3" name="Text Placeholder 2">
            <a:extLst>
              <a:ext uri="{FF2B5EF4-FFF2-40B4-BE49-F238E27FC236}">
                <a16:creationId xmlns:a16="http://schemas.microsoft.com/office/drawing/2014/main" id="{8275EDD6-03BD-4518-9B5D-F306D1343450}"/>
              </a:ext>
            </a:extLst>
          </p:cNvPr>
          <p:cNvSpPr>
            <a:spLocks noGrp="1"/>
          </p:cNvSpPr>
          <p:nvPr>
            <p:ph type="body" sz="quarter" idx="21"/>
          </p:nvPr>
        </p:nvSpPr>
        <p:spPr/>
        <p:txBody>
          <a:bodyPr/>
          <a:lstStyle/>
          <a:p>
            <a:r>
              <a:rPr lang="en-US" dirty="0"/>
              <a:t>PEPI SOPIAH</a:t>
            </a:r>
            <a:endParaRPr lang="en-ID" dirty="0"/>
          </a:p>
        </p:txBody>
      </p:sp>
      <p:sp>
        <p:nvSpPr>
          <p:cNvPr id="7" name="Google Shape;584;p60">
            <a:extLst>
              <a:ext uri="{FF2B5EF4-FFF2-40B4-BE49-F238E27FC236}">
                <a16:creationId xmlns:a16="http://schemas.microsoft.com/office/drawing/2014/main" id="{70A1D231-5FE2-4855-A6CC-72E036615E5C}"/>
              </a:ext>
            </a:extLst>
          </p:cNvPr>
          <p:cNvSpPr txBox="1">
            <a:spLocks/>
          </p:cNvSpPr>
          <p:nvPr/>
        </p:nvSpPr>
        <p:spPr>
          <a:xfrm>
            <a:off x="2271269" y="5583366"/>
            <a:ext cx="12798323" cy="45719"/>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spcFirstLastPara="1" wrap="square" lIns="91425" tIns="91425" rIns="91425" bIns="91425" anchor="ctr" anchorCtr="0">
            <a:noAutofit/>
          </a:bodyPr>
          <a:lstStyle>
            <a:lvl1pPr marL="0" marR="0" indent="0" algn="l" defTabSz="587022" rtl="0" latinLnBrk="0">
              <a:lnSpc>
                <a:spcPct val="100000"/>
              </a:lnSpc>
              <a:spcBef>
                <a:spcPts val="0"/>
              </a:spcBef>
              <a:spcAft>
                <a:spcPts val="0"/>
              </a:spcAft>
              <a:buClrTx/>
              <a:buSzTx/>
              <a:buFontTx/>
              <a:buNone/>
              <a:tabLst/>
              <a:defRPr sz="3800" b="1" i="0" u="none" strike="noStrike" cap="none" spc="0" baseline="0">
                <a:solidFill>
                  <a:srgbClr val="000000"/>
                </a:solidFill>
                <a:uFillTx/>
                <a:latin typeface="+mn-lt"/>
                <a:ea typeface="+mn-ea"/>
                <a:cs typeface="+mn-cs"/>
                <a:sym typeface="Helvetica Neue"/>
              </a:defRPr>
            </a:lvl1pPr>
            <a:lvl2pPr marL="0" marR="0" indent="457200" algn="l" defTabSz="587022" rtl="0" latinLnBrk="0">
              <a:lnSpc>
                <a:spcPct val="100000"/>
              </a:lnSpc>
              <a:spcBef>
                <a:spcPts val="0"/>
              </a:spcBef>
              <a:spcAft>
                <a:spcPts val="0"/>
              </a:spcAft>
              <a:buClrTx/>
              <a:buSzTx/>
              <a:buFontTx/>
              <a:buNone/>
              <a:tabLst/>
              <a:defRPr sz="3800" b="1" i="0" u="none" strike="noStrike" cap="none" spc="0" baseline="0">
                <a:solidFill>
                  <a:srgbClr val="000000"/>
                </a:solidFill>
                <a:uFillTx/>
                <a:latin typeface="+mn-lt"/>
                <a:ea typeface="+mn-ea"/>
                <a:cs typeface="+mn-cs"/>
                <a:sym typeface="Helvetica Neue"/>
              </a:defRPr>
            </a:lvl2pPr>
            <a:lvl3pPr marL="0" marR="0" indent="914400" algn="l" defTabSz="587022" rtl="0" latinLnBrk="0">
              <a:lnSpc>
                <a:spcPct val="100000"/>
              </a:lnSpc>
              <a:spcBef>
                <a:spcPts val="0"/>
              </a:spcBef>
              <a:spcAft>
                <a:spcPts val="0"/>
              </a:spcAft>
              <a:buClrTx/>
              <a:buSzTx/>
              <a:buFontTx/>
              <a:buNone/>
              <a:tabLst/>
              <a:defRPr sz="3800" b="1" i="0" u="none" strike="noStrike" cap="none" spc="0" baseline="0">
                <a:solidFill>
                  <a:srgbClr val="000000"/>
                </a:solidFill>
                <a:uFillTx/>
                <a:latin typeface="+mn-lt"/>
                <a:ea typeface="+mn-ea"/>
                <a:cs typeface="+mn-cs"/>
                <a:sym typeface="Helvetica Neue"/>
              </a:defRPr>
            </a:lvl3pPr>
            <a:lvl4pPr marL="0" marR="0" indent="1371600" algn="l" defTabSz="587022" rtl="0" latinLnBrk="0">
              <a:lnSpc>
                <a:spcPct val="100000"/>
              </a:lnSpc>
              <a:spcBef>
                <a:spcPts val="0"/>
              </a:spcBef>
              <a:spcAft>
                <a:spcPts val="0"/>
              </a:spcAft>
              <a:buClrTx/>
              <a:buSzTx/>
              <a:buFontTx/>
              <a:buNone/>
              <a:tabLst/>
              <a:defRPr sz="3800" b="1" i="0" u="none" strike="noStrike" cap="none" spc="0" baseline="0">
                <a:solidFill>
                  <a:srgbClr val="000000"/>
                </a:solidFill>
                <a:uFillTx/>
                <a:latin typeface="+mn-lt"/>
                <a:ea typeface="+mn-ea"/>
                <a:cs typeface="+mn-cs"/>
                <a:sym typeface="Helvetica Neue"/>
              </a:defRPr>
            </a:lvl4pPr>
            <a:lvl5pPr marL="0" marR="0" indent="1828800" algn="l" defTabSz="587022" rtl="0" latinLnBrk="0">
              <a:lnSpc>
                <a:spcPct val="100000"/>
              </a:lnSpc>
              <a:spcBef>
                <a:spcPts val="0"/>
              </a:spcBef>
              <a:spcAft>
                <a:spcPts val="0"/>
              </a:spcAft>
              <a:buClrTx/>
              <a:buSzTx/>
              <a:buFontTx/>
              <a:buNone/>
              <a:tabLst/>
              <a:defRPr sz="3800" b="1" i="0" u="none" strike="noStrike" cap="none" spc="0" baseline="0">
                <a:solidFill>
                  <a:srgbClr val="000000"/>
                </a:solidFill>
                <a:uFillTx/>
                <a:latin typeface="+mn-lt"/>
                <a:ea typeface="+mn-ea"/>
                <a:cs typeface="+mn-cs"/>
                <a:sym typeface="Helvetica Neue"/>
              </a:defRPr>
            </a:lvl5pPr>
            <a:lvl6pPr marL="3479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6pPr>
            <a:lvl7pPr marL="4089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7pPr>
            <a:lvl8pPr marL="4699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8pPr>
            <a:lvl9pPr marL="5308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9pPr>
          </a:lstStyle>
          <a:p>
            <a:pPr algn="just" hangingPunct="1">
              <a:lnSpc>
                <a:spcPct val="150000"/>
              </a:lnSpc>
            </a:pPr>
            <a:r>
              <a:rPr lang="en-US" sz="3000" b="0" i="1" dirty="0">
                <a:latin typeface="Times New Roman" panose="02020603050405020304" pitchFamily="18" charset="0"/>
                <a:ea typeface="Calibri" panose="020F0502020204030204" pitchFamily="34" charset="0"/>
                <a:cs typeface="Times New Roman" panose="02020603050405020304" pitchFamily="18" charset="0"/>
              </a:rPr>
              <a:t>Complementary training has a significant impact on female futsal players. Specifically in this research, complementary training had a significant impact on agility in female futsal players. Based on the concept of complementary training, it involves combining various training methods and principles that complement each other to achieve optimal results, such as: 1) Integration of training methods, 2) Integrated periodization, 3) Individualization, 4) Reconciliation of conflicting concepts, 5) Holistic approach, (Jovanovic: 2019).</a:t>
            </a:r>
            <a:endParaRPr lang="en-ID" sz="30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6555726"/>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stretch>
            <a:fillRect/>
          </a:stretch>
        </p:blipFill>
        <p:spPr>
          <a:xfrm>
            <a:off x="0" y="0"/>
            <a:ext cx="17348200" cy="9753600"/>
          </a:xfrm>
          <a:prstGeom prst="rect">
            <a:avLst/>
          </a:prstGeom>
          <a:ln w="3175">
            <a:miter lim="400000"/>
          </a:ln>
        </p:spPr>
      </p:pic>
      <p:sp>
        <p:nvSpPr>
          <p:cNvPr id="178" name="POWER POINT…"/>
          <p:cNvSpPr txBox="1"/>
          <p:nvPr/>
        </p:nvSpPr>
        <p:spPr>
          <a:xfrm>
            <a:off x="6768751" y="1574777"/>
            <a:ext cx="3136293" cy="454084"/>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6124" tIns="36124" rIns="36124" bIns="36124" anchor="ctr">
            <a:spAutoFit/>
          </a:bodyPr>
          <a:lstStyle/>
          <a:p>
            <a:pPr>
              <a:lnSpc>
                <a:spcPct val="40000"/>
              </a:lnSpc>
              <a:defRPr sz="5000" b="1"/>
            </a:pPr>
            <a:r>
              <a:rPr lang="en-US" dirty="0">
                <a:latin typeface="Times New Roman" panose="02020603050405020304" pitchFamily="18" charset="0"/>
                <a:cs typeface="Times New Roman" panose="02020603050405020304" pitchFamily="18" charset="0"/>
              </a:rPr>
              <a:t>Conclusion</a:t>
            </a:r>
            <a:endParaRPr dirty="0">
              <a:latin typeface="Times New Roman" panose="02020603050405020304" pitchFamily="18" charset="0"/>
              <a:cs typeface="Times New Roman" panose="02020603050405020304" pitchFamily="18" charset="0"/>
            </a:endParaRPr>
          </a:p>
        </p:txBody>
      </p:sp>
      <p:sp>
        <p:nvSpPr>
          <p:cNvPr id="3" name="Text Placeholder 2">
            <a:extLst>
              <a:ext uri="{FF2B5EF4-FFF2-40B4-BE49-F238E27FC236}">
                <a16:creationId xmlns:a16="http://schemas.microsoft.com/office/drawing/2014/main" id="{126D1920-EE14-4646-9A93-8037F6F1CD7C}"/>
              </a:ext>
            </a:extLst>
          </p:cNvPr>
          <p:cNvSpPr>
            <a:spLocks noGrp="1"/>
          </p:cNvSpPr>
          <p:nvPr>
            <p:ph type="body" sz="quarter" idx="21"/>
          </p:nvPr>
        </p:nvSpPr>
        <p:spPr/>
        <p:txBody>
          <a:bodyPr/>
          <a:lstStyle/>
          <a:p>
            <a:r>
              <a:rPr lang="en-US" dirty="0"/>
              <a:t>PEPI SOPIAH</a:t>
            </a:r>
            <a:endParaRPr lang="en-ID" dirty="0"/>
          </a:p>
        </p:txBody>
      </p:sp>
      <p:sp>
        <p:nvSpPr>
          <p:cNvPr id="10" name="Google Shape;415;p53">
            <a:extLst>
              <a:ext uri="{FF2B5EF4-FFF2-40B4-BE49-F238E27FC236}">
                <a16:creationId xmlns:a16="http://schemas.microsoft.com/office/drawing/2014/main" id="{1D1EB366-911C-44F1-8661-6C5692244BF6}"/>
              </a:ext>
            </a:extLst>
          </p:cNvPr>
          <p:cNvSpPr txBox="1">
            <a:spLocks noGrp="1"/>
          </p:cNvSpPr>
          <p:nvPr>
            <p:ph type="title"/>
          </p:nvPr>
        </p:nvSpPr>
        <p:spPr>
          <a:xfrm>
            <a:off x="858519" y="3377193"/>
            <a:ext cx="4317613" cy="855821"/>
          </a:xfrm>
          <a:prstGeom prst="rect">
            <a:avLst/>
          </a:prstGeom>
        </p:spPr>
        <p:txBody>
          <a:bodyPr spcFirstLastPara="1" wrap="square" lIns="91425" tIns="91425" rIns="91425" bIns="91425" anchor="ctr" anchorCtr="0">
            <a:noAutofit/>
          </a:bodyPr>
          <a:lstStyle/>
          <a:p>
            <a:pPr algn="ctr">
              <a:lnSpc>
                <a:spcPct val="100000"/>
              </a:lnSpc>
            </a:pPr>
            <a:r>
              <a:rPr lang="en-ID" sz="3200" u="sng" dirty="0">
                <a:latin typeface="Times New Roman" panose="02020603050405020304" pitchFamily="18" charset="0"/>
                <a:cs typeface="Times New Roman" panose="02020603050405020304" pitchFamily="18" charset="0"/>
              </a:rPr>
              <a:t>CONCLUSION</a:t>
            </a:r>
            <a:br>
              <a:rPr lang="en" sz="3200" u="sng" dirty="0">
                <a:latin typeface="Times New Roman" panose="02020603050405020304" pitchFamily="18" charset="0"/>
                <a:cs typeface="Times New Roman" panose="02020603050405020304" pitchFamily="18" charset="0"/>
              </a:rPr>
            </a:br>
            <a:r>
              <a:rPr lang="en-US" sz="3000" b="0" i="1" dirty="0">
                <a:solidFill>
                  <a:schemeClr val="bg2"/>
                </a:solidFill>
                <a:latin typeface="Times New Roman" panose="02020603050405020304" pitchFamily="18" charset="0"/>
                <a:cs typeface="Times New Roman" panose="02020603050405020304" pitchFamily="18" charset="0"/>
              </a:rPr>
              <a:t>Complementary training has been proven to increase agility in female futsal players</a:t>
            </a:r>
            <a:br>
              <a:rPr lang="en-ID" sz="800" dirty="0">
                <a:latin typeface="Times New Roman" panose="02020603050405020304" pitchFamily="18" charset="0"/>
                <a:cs typeface="Times New Roman" panose="02020603050405020304" pitchFamily="18" charset="0"/>
              </a:rPr>
            </a:br>
            <a:endParaRPr sz="3200" u="sng" dirty="0">
              <a:latin typeface="Times New Roman" panose="02020603050405020304" pitchFamily="18" charset="0"/>
              <a:cs typeface="Times New Roman" panose="02020603050405020304" pitchFamily="18" charset="0"/>
            </a:endParaRPr>
          </a:p>
        </p:txBody>
      </p:sp>
      <p:sp>
        <p:nvSpPr>
          <p:cNvPr id="11" name="Google Shape;415;p53">
            <a:extLst>
              <a:ext uri="{FF2B5EF4-FFF2-40B4-BE49-F238E27FC236}">
                <a16:creationId xmlns:a16="http://schemas.microsoft.com/office/drawing/2014/main" id="{821C6CFF-F0D1-4863-B422-534E79E527BE}"/>
              </a:ext>
            </a:extLst>
          </p:cNvPr>
          <p:cNvSpPr txBox="1">
            <a:spLocks/>
          </p:cNvSpPr>
          <p:nvPr/>
        </p:nvSpPr>
        <p:spPr>
          <a:xfrm>
            <a:off x="4094208" y="6233428"/>
            <a:ext cx="9152446" cy="855821"/>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spcFirstLastPara="1" wrap="square" lIns="91425" tIns="91425" rIns="91425" bIns="91425" anchor="ctr" anchorCtr="0">
            <a:noAutofit/>
          </a:bodyPr>
          <a:lstStyle>
            <a:lvl1pPr marL="0" marR="0" indent="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1pPr>
            <a:lvl2pPr marL="0" marR="0" indent="4572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2pPr>
            <a:lvl3pPr marL="0" marR="0" indent="9144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3pPr>
            <a:lvl4pPr marL="0" marR="0" indent="13716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4pPr>
            <a:lvl5pPr marL="0" marR="0" indent="18288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5pPr>
            <a:lvl6pPr marL="0" marR="0" indent="22860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6pPr>
            <a:lvl7pPr marL="0" marR="0" indent="27432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7pPr>
            <a:lvl8pPr marL="0" marR="0" indent="32004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8pPr>
            <a:lvl9pPr marL="0" marR="0" indent="36576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9pPr>
          </a:lstStyle>
          <a:p>
            <a:pPr algn="ctr" hangingPunct="1">
              <a:lnSpc>
                <a:spcPct val="100000"/>
              </a:lnSpc>
            </a:pPr>
            <a:r>
              <a:rPr lang="en-ID" sz="3200" u="sng" dirty="0">
                <a:latin typeface="Times New Roman" panose="02020603050405020304" pitchFamily="18" charset="0"/>
                <a:cs typeface="Times New Roman" panose="02020603050405020304" pitchFamily="18" charset="0"/>
              </a:rPr>
              <a:t>IMPLICATIONS</a:t>
            </a:r>
            <a:br>
              <a:rPr lang="en-ID" sz="3200" u="sng" dirty="0">
                <a:latin typeface="Times New Roman" panose="02020603050405020304" pitchFamily="18" charset="0"/>
                <a:cs typeface="Times New Roman" panose="02020603050405020304" pitchFamily="18" charset="0"/>
              </a:rPr>
            </a:br>
            <a:r>
              <a:rPr lang="en-US" sz="3000" b="0" dirty="0">
                <a:solidFill>
                  <a:schemeClr val="bg2"/>
                </a:solidFill>
                <a:latin typeface="Times New Roman" panose="02020603050405020304" pitchFamily="18" charset="0"/>
                <a:cs typeface="Times New Roman" panose="02020603050405020304" pitchFamily="18" charset="0"/>
              </a:rPr>
              <a:t>It is hoped that this complementary training will be used as a physical training pattern for other sports. So that readers of this research know and are willing to re-develop complementary training which is not yet known to many people. With studies related to complementary training still minimal, the results of this research can be used as a reference.</a:t>
            </a:r>
            <a:endParaRPr lang="en-ID" sz="3200" u="sng" dirty="0">
              <a:latin typeface="Times New Roman" panose="02020603050405020304" pitchFamily="18" charset="0"/>
              <a:cs typeface="Times New Roman" panose="02020603050405020304" pitchFamily="18" charset="0"/>
            </a:endParaRPr>
          </a:p>
        </p:txBody>
      </p:sp>
      <p:sp>
        <p:nvSpPr>
          <p:cNvPr id="12" name="Google Shape;415;p53">
            <a:extLst>
              <a:ext uri="{FF2B5EF4-FFF2-40B4-BE49-F238E27FC236}">
                <a16:creationId xmlns:a16="http://schemas.microsoft.com/office/drawing/2014/main" id="{32C689F5-3A12-48D4-B291-50E3B5714DE0}"/>
              </a:ext>
            </a:extLst>
          </p:cNvPr>
          <p:cNvSpPr txBox="1">
            <a:spLocks/>
          </p:cNvSpPr>
          <p:nvPr/>
        </p:nvSpPr>
        <p:spPr>
          <a:xfrm>
            <a:off x="11218677" y="3577031"/>
            <a:ext cx="5271004" cy="855821"/>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spcFirstLastPara="1" wrap="square" lIns="91425" tIns="91425" rIns="91425" bIns="91425" anchor="ctr" anchorCtr="0">
            <a:noAutofit/>
          </a:bodyPr>
          <a:lstStyle>
            <a:lvl1pPr marL="0" marR="0" indent="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1pPr>
            <a:lvl2pPr marL="0" marR="0" indent="4572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2pPr>
            <a:lvl3pPr marL="0" marR="0" indent="9144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3pPr>
            <a:lvl4pPr marL="0" marR="0" indent="13716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4pPr>
            <a:lvl5pPr marL="0" marR="0" indent="18288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5pPr>
            <a:lvl6pPr marL="0" marR="0" indent="22860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6pPr>
            <a:lvl7pPr marL="0" marR="0" indent="27432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7pPr>
            <a:lvl8pPr marL="0" marR="0" indent="32004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8pPr>
            <a:lvl9pPr marL="0" marR="0" indent="36576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9pPr>
          </a:lstStyle>
          <a:p>
            <a:pPr algn="ctr" hangingPunct="1">
              <a:lnSpc>
                <a:spcPct val="100000"/>
              </a:lnSpc>
            </a:pPr>
            <a:r>
              <a:rPr lang="en-ID" sz="3200" u="sng" dirty="0">
                <a:latin typeface="Times New Roman" panose="02020603050405020304" pitchFamily="18" charset="0"/>
                <a:cs typeface="Times New Roman" panose="02020603050405020304" pitchFamily="18" charset="0"/>
              </a:rPr>
              <a:t>SUGGESTION</a:t>
            </a:r>
            <a:br>
              <a:rPr lang="en-ID" sz="3200" u="sng" dirty="0">
                <a:latin typeface="Times New Roman" panose="02020603050405020304" pitchFamily="18" charset="0"/>
                <a:cs typeface="Times New Roman" panose="02020603050405020304" pitchFamily="18" charset="0"/>
              </a:rPr>
            </a:br>
            <a:r>
              <a:rPr lang="en-US" sz="3000" b="0" dirty="0">
                <a:solidFill>
                  <a:schemeClr val="bg2"/>
                </a:solidFill>
                <a:effectLst/>
                <a:latin typeface="Times New Roman" panose="02020603050405020304" pitchFamily="18" charset="0"/>
                <a:ea typeface="Calibri" panose="020F0502020204030204" pitchFamily="34" charset="0"/>
              </a:rPr>
              <a:t>Future research can carry out complementary training research that designs the recovery training process</a:t>
            </a:r>
            <a:endParaRPr lang="en-US" sz="3000" b="0" dirty="0">
              <a:solidFill>
                <a:schemeClr val="bg2"/>
              </a:solidFill>
            </a:endParaRPr>
          </a:p>
          <a:p>
            <a:pPr algn="ctr" hangingPunct="1">
              <a:lnSpc>
                <a:spcPct val="100000"/>
              </a:lnSpc>
            </a:pPr>
            <a:br>
              <a:rPr lang="en-ID" sz="800" dirty="0">
                <a:latin typeface="Times New Roman" panose="02020603050405020304" pitchFamily="18" charset="0"/>
                <a:cs typeface="Times New Roman" panose="02020603050405020304" pitchFamily="18" charset="0"/>
              </a:rPr>
            </a:br>
            <a:endParaRPr lang="en-ID" sz="3200"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1696018"/>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stretch>
            <a:fillRect/>
          </a:stretch>
        </p:blipFill>
        <p:spPr>
          <a:xfrm>
            <a:off x="0" y="0"/>
            <a:ext cx="17348200" cy="9753600"/>
          </a:xfrm>
          <a:prstGeom prst="rect">
            <a:avLst/>
          </a:prstGeom>
          <a:ln w="3175">
            <a:miter lim="400000"/>
          </a:ln>
        </p:spPr>
      </p:pic>
      <p:sp>
        <p:nvSpPr>
          <p:cNvPr id="178" name="POWER POINT…"/>
          <p:cNvSpPr txBox="1"/>
          <p:nvPr/>
        </p:nvSpPr>
        <p:spPr>
          <a:xfrm>
            <a:off x="5180747" y="2322671"/>
            <a:ext cx="8110410" cy="454084"/>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6124" tIns="36124" rIns="36124" bIns="36124" anchor="ctr">
            <a:spAutoFit/>
          </a:bodyPr>
          <a:lstStyle/>
          <a:p>
            <a:pPr>
              <a:lnSpc>
                <a:spcPct val="40000"/>
              </a:lnSpc>
              <a:defRPr sz="5000" b="1"/>
            </a:pPr>
            <a:r>
              <a:rPr lang="en-US" dirty="0">
                <a:latin typeface="Times New Roman" panose="02020603050405020304" pitchFamily="18" charset="0"/>
                <a:cs typeface="Times New Roman" panose="02020603050405020304" pitchFamily="18" charset="0"/>
              </a:rPr>
              <a:t>RELEVANT REFERENCES</a:t>
            </a:r>
            <a:endParaRPr dirty="0">
              <a:latin typeface="Times New Roman" panose="02020603050405020304" pitchFamily="18" charset="0"/>
              <a:cs typeface="Times New Roman" panose="02020603050405020304" pitchFamily="18" charset="0"/>
            </a:endParaRPr>
          </a:p>
        </p:txBody>
      </p:sp>
      <p:sp>
        <p:nvSpPr>
          <p:cNvPr id="3" name="Text Placeholder 2">
            <a:extLst>
              <a:ext uri="{FF2B5EF4-FFF2-40B4-BE49-F238E27FC236}">
                <a16:creationId xmlns:a16="http://schemas.microsoft.com/office/drawing/2014/main" id="{6D4CD36F-1611-48F3-8E3A-88456EC1CDF7}"/>
              </a:ext>
            </a:extLst>
          </p:cNvPr>
          <p:cNvSpPr>
            <a:spLocks noGrp="1"/>
          </p:cNvSpPr>
          <p:nvPr>
            <p:ph type="body" sz="quarter" idx="21"/>
          </p:nvPr>
        </p:nvSpPr>
        <p:spPr/>
        <p:txBody>
          <a:bodyPr/>
          <a:lstStyle/>
          <a:p>
            <a:r>
              <a:rPr lang="en-US" dirty="0"/>
              <a:t>PEPI SOPIAH</a:t>
            </a:r>
            <a:endParaRPr lang="en-ID" dirty="0"/>
          </a:p>
        </p:txBody>
      </p:sp>
      <p:sp>
        <p:nvSpPr>
          <p:cNvPr id="7" name="Google Shape;886;p79">
            <a:extLst>
              <a:ext uri="{FF2B5EF4-FFF2-40B4-BE49-F238E27FC236}">
                <a16:creationId xmlns:a16="http://schemas.microsoft.com/office/drawing/2014/main" id="{D9CFB72E-FE34-45BD-BB5C-36D20A3C5EF4}"/>
              </a:ext>
            </a:extLst>
          </p:cNvPr>
          <p:cNvSpPr txBox="1">
            <a:spLocks/>
          </p:cNvSpPr>
          <p:nvPr/>
        </p:nvSpPr>
        <p:spPr>
          <a:xfrm>
            <a:off x="1503047" y="3931295"/>
            <a:ext cx="6229596" cy="2744700"/>
          </a:xfrm>
          <a:prstGeom prst="rect">
            <a:avLst/>
          </a:prstGeom>
          <a:ln w="3175">
            <a:miter lim="400000"/>
          </a:ln>
        </p:spPr>
        <p:txBody>
          <a:bodyPr spcFirstLastPara="1" wrap="square" lIns="91425" tIns="91425" rIns="91425" bIns="91425" anchor="t" anchorCtr="0">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415431"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Helvetica Neue"/>
              </a:defRPr>
            </a:lvl1pPr>
            <a:lvl2pPr marL="0" marR="0" indent="4572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2pPr>
            <a:lvl3pPr marL="0" marR="0" indent="9144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3pPr>
            <a:lvl4pPr marL="0" marR="0" indent="13716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4pPr>
            <a:lvl5pPr marL="0" marR="0" indent="18288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5pPr>
            <a:lvl6pPr marL="0" marR="0" indent="22860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6pPr>
            <a:lvl7pPr marL="0" marR="0" indent="27432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7pPr>
            <a:lvl8pPr marL="0" marR="0" indent="32004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8pPr>
            <a:lvl9pPr marL="0" marR="0" indent="36576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9pPr>
          </a:lstStyle>
          <a:p>
            <a:pPr marL="457200" indent="-317500" algn="l">
              <a:buSzPts val="1400"/>
              <a:buFont typeface="Roboto"/>
              <a:buChar char="●"/>
            </a:pPr>
            <a:r>
              <a:rPr lang="en-US" sz="3800" dirty="0" err="1">
                <a:solidFill>
                  <a:srgbClr val="202124"/>
                </a:solidFill>
                <a:latin typeface="Times New Roman" panose="02020603050405020304" pitchFamily="18" charset="0"/>
                <a:ea typeface="Times New Roman" panose="02020603050405020304" pitchFamily="18" charset="0"/>
              </a:rPr>
              <a:t>Urichianu</a:t>
            </a:r>
            <a:r>
              <a:rPr lang="en-US" sz="3800" dirty="0">
                <a:solidFill>
                  <a:srgbClr val="202124"/>
                </a:solidFill>
                <a:latin typeface="Times New Roman" panose="02020603050405020304" pitchFamily="18" charset="0"/>
                <a:ea typeface="Times New Roman" panose="02020603050405020304" pitchFamily="18" charset="0"/>
              </a:rPr>
              <a:t>, 2017 : </a:t>
            </a:r>
            <a:r>
              <a:rPr lang="en-US" sz="3800" i="1" dirty="0">
                <a:solidFill>
                  <a:srgbClr val="202124"/>
                </a:solidFill>
                <a:latin typeface="Times New Roman" panose="02020603050405020304" pitchFamily="18" charset="0"/>
                <a:ea typeface="Times New Roman" panose="02020603050405020304" pitchFamily="18" charset="0"/>
              </a:rPr>
              <a:t>M</a:t>
            </a:r>
            <a:r>
              <a:rPr lang="en-US" sz="3800" i="1" dirty="0">
                <a:latin typeface="Times New Roman" panose="02020603050405020304" pitchFamily="18" charset="0"/>
                <a:ea typeface="Calibri" panose="020F0502020204030204" pitchFamily="34" charset="0"/>
              </a:rPr>
              <a:t>ethodological Orientation in Rowing by Introducing Complementary Training</a:t>
            </a:r>
            <a:endParaRPr lang="en-US" sz="3800" dirty="0">
              <a:solidFill>
                <a:schemeClr val="dk1"/>
              </a:solidFill>
              <a:latin typeface="Roboto"/>
              <a:ea typeface="Roboto"/>
              <a:cs typeface="Roboto"/>
              <a:sym typeface="Roboto"/>
            </a:endParaRPr>
          </a:p>
        </p:txBody>
      </p:sp>
      <p:sp>
        <p:nvSpPr>
          <p:cNvPr id="8" name="Google Shape;887;p79">
            <a:extLst>
              <a:ext uri="{FF2B5EF4-FFF2-40B4-BE49-F238E27FC236}">
                <a16:creationId xmlns:a16="http://schemas.microsoft.com/office/drawing/2014/main" id="{63F5E316-0E3D-4E39-9444-DF58A5CDC760}"/>
              </a:ext>
            </a:extLst>
          </p:cNvPr>
          <p:cNvSpPr txBox="1">
            <a:spLocks/>
          </p:cNvSpPr>
          <p:nvPr/>
        </p:nvSpPr>
        <p:spPr>
          <a:xfrm>
            <a:off x="9615559" y="3931295"/>
            <a:ext cx="5710580" cy="2744700"/>
          </a:xfrm>
          <a:prstGeom prst="rect">
            <a:avLst/>
          </a:prstGeom>
        </p:spPr>
        <p:txBody>
          <a:bodyPr spcFirstLastPara="1" wrap="square" lIns="91425" tIns="91425" rIns="91425" bIns="91425" anchor="t" anchorCtr="0">
            <a:noAutofit/>
          </a:bodyPr>
          <a:lstStyle>
            <a:lvl1pPr marL="431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1pPr>
            <a:lvl2pPr marL="1041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2pPr>
            <a:lvl3pPr marL="1651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3pPr>
            <a:lvl4pPr marL="2260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4pPr>
            <a:lvl5pPr marL="28702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5pPr>
            <a:lvl6pPr marL="3479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6pPr>
            <a:lvl7pPr marL="4089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7pPr>
            <a:lvl8pPr marL="4699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8pPr>
            <a:lvl9pPr marL="5308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9pPr>
          </a:lstStyle>
          <a:p>
            <a:pPr marL="457200" indent="-317500" hangingPunct="1">
              <a:spcBef>
                <a:spcPts val="0"/>
              </a:spcBef>
              <a:buSzPts val="1400"/>
              <a:buFont typeface="Roboto"/>
              <a:buChar char="●"/>
            </a:pPr>
            <a:r>
              <a:rPr lang="en-US" sz="3800" dirty="0" err="1">
                <a:latin typeface="Times New Roman" panose="02020603050405020304" pitchFamily="18" charset="0"/>
                <a:ea typeface="Calibri" panose="020F0502020204030204" pitchFamily="34" charset="0"/>
              </a:rPr>
              <a:t>Mladen</a:t>
            </a:r>
            <a:r>
              <a:rPr lang="en-US" sz="3800" dirty="0">
                <a:latin typeface="Times New Roman" panose="02020603050405020304" pitchFamily="18" charset="0"/>
                <a:ea typeface="Calibri" panose="020F0502020204030204" pitchFamily="34" charset="0"/>
              </a:rPr>
              <a:t> </a:t>
            </a:r>
            <a:r>
              <a:rPr lang="en-US" sz="3800" dirty="0" err="1">
                <a:latin typeface="Times New Roman" panose="02020603050405020304" pitchFamily="18" charset="0"/>
                <a:ea typeface="Calibri" panose="020F0502020204030204" pitchFamily="34" charset="0"/>
              </a:rPr>
              <a:t>jovanovic</a:t>
            </a:r>
            <a:r>
              <a:rPr lang="en-US" sz="3800" dirty="0">
                <a:latin typeface="Times New Roman" panose="02020603050405020304" pitchFamily="18" charset="0"/>
                <a:ea typeface="Calibri" panose="020F0502020204030204" pitchFamily="34" charset="0"/>
              </a:rPr>
              <a:t>, 2019 : </a:t>
            </a:r>
            <a:r>
              <a:rPr lang="en-US" sz="3800" i="1" dirty="0">
                <a:latin typeface="Times New Roman" panose="02020603050405020304" pitchFamily="18" charset="0"/>
                <a:ea typeface="Calibri" panose="020F0502020204030204" pitchFamily="34" charset="0"/>
              </a:rPr>
              <a:t>Strength training manual the agile </a:t>
            </a:r>
            <a:r>
              <a:rPr lang="en-US" sz="3800" i="1" dirty="0" err="1">
                <a:latin typeface="Times New Roman" panose="02020603050405020304" pitchFamily="18" charset="0"/>
                <a:ea typeface="Calibri" panose="020F0502020204030204" pitchFamily="34" charset="0"/>
              </a:rPr>
              <a:t>periodizaton</a:t>
            </a:r>
            <a:r>
              <a:rPr lang="en-US" sz="3800" i="1" dirty="0">
                <a:latin typeface="Times New Roman" panose="02020603050405020304" pitchFamily="18" charset="0"/>
                <a:ea typeface="Calibri" panose="020F0502020204030204" pitchFamily="34" charset="0"/>
              </a:rPr>
              <a:t> approach</a:t>
            </a:r>
            <a:endParaRPr lang="en-US" sz="3800" dirty="0"/>
          </a:p>
        </p:txBody>
      </p:sp>
    </p:spTree>
    <p:extLst>
      <p:ext uri="{BB962C8B-B14F-4D97-AF65-F5344CB8AC3E}">
        <p14:creationId xmlns:p14="http://schemas.microsoft.com/office/powerpoint/2010/main" val="3423443470"/>
      </p:ext>
    </p:extLst>
  </p:cSld>
  <p:clrMapOvr>
    <a:masterClrMapping/>
  </p:clrMapOvr>
  <p:transition spd="med"/>
</p:sld>
</file>

<file path=ppt/theme/theme1.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3175" cap="flat">
          <a:noFill/>
          <a:miter lim="400000"/>
        </a:ln>
        <a:effectLst/>
        <a:sp3d/>
      </a:spPr>
      <a:bodyPr rot="0" spcFirstLastPara="1" vertOverflow="overflow" horzOverflow="overflow" vert="horz" wrap="square" lIns="36124" tIns="36124" rIns="36124" bIns="36124" numCol="1" spcCol="38100" rtlCol="0" anchor="ctr">
        <a:spAutoFit/>
      </a:bodyPr>
      <a:lstStyle>
        <a:defPPr marL="0" marR="0" indent="0" algn="ctr" defTabSz="587022"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36124" tIns="36124" rIns="36124" bIns="36124" numCol="1" spcCol="38100" rtlCol="0" anchor="ctr">
        <a:spAutoFit/>
      </a:bodyPr>
      <a:lstStyle>
        <a:defPPr marL="0" marR="0" indent="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3175" cap="flat">
          <a:noFill/>
          <a:miter lim="400000"/>
        </a:ln>
        <a:effectLst/>
        <a:sp3d/>
      </a:spPr>
      <a:bodyPr rot="0" spcFirstLastPara="1" vertOverflow="overflow" horzOverflow="overflow" vert="horz" wrap="square" lIns="36124" tIns="36124" rIns="36124" bIns="36124" numCol="1" spcCol="38100" rtlCol="0" anchor="ctr">
        <a:spAutoFit/>
      </a:bodyPr>
      <a:lstStyle>
        <a:defPPr marL="0" marR="0" indent="0" algn="ctr" defTabSz="587022"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36124" tIns="36124" rIns="36124" bIns="36124" numCol="1" spcCol="38100" rtlCol="0" anchor="ctr">
        <a:spAutoFit/>
      </a:bodyPr>
      <a:lstStyle>
        <a:defPPr marL="0" marR="0" indent="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66</TotalTime>
  <Words>414</Words>
  <Application>Microsoft Office PowerPoint</Application>
  <PresentationFormat>Custom</PresentationFormat>
  <Paragraphs>45</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Helvetica Neue</vt:lpstr>
      <vt:lpstr>Helvetica Neue Medium</vt:lpstr>
      <vt:lpstr>Roboto</vt:lpstr>
      <vt:lpstr>Times New Roman</vt:lpstr>
      <vt:lpstr>21_BasicWhite</vt:lpstr>
      <vt:lpstr>THE IMPACT OF IMPLEMENTING COMPLEMENTARY TRAINING ON INCREASING AGILITY IN WOMEN'S FUTSAL PLAYERS</vt:lpstr>
      <vt:lpstr>PowerPoint Presentation</vt:lpstr>
      <vt:lpstr>PowerPoint Presentation</vt:lpstr>
      <vt:lpstr>RESEARCH METHODS Experiment</vt:lpstr>
      <vt:lpstr>PowerPoint Presentation</vt:lpstr>
      <vt:lpstr>PowerPoint Presentation</vt:lpstr>
      <vt:lpstr>CONCLUSION Complementary training has been proven to increase agility in female futsal players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DAMPAK PENERAPAN COMPLEMENTARY TRAINING  TERHADAP PENINGKATAN AGILITY PADA PEMAIN FUTSAL PUTRI</dc:title>
  <dc:creator>ACER</dc:creator>
  <cp:lastModifiedBy>ACER</cp:lastModifiedBy>
  <cp:revision>9</cp:revision>
  <dcterms:modified xsi:type="dcterms:W3CDTF">2024-08-05T14:35:03Z</dcterms:modified>
</cp:coreProperties>
</file>