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6" r:id="rId2"/>
    <p:sldId id="258" r:id="rId3"/>
    <p:sldId id="259" r:id="rId4"/>
    <p:sldId id="265" r:id="rId5"/>
    <p:sldId id="260" r:id="rId6"/>
    <p:sldId id="261" r:id="rId7"/>
    <p:sldId id="262" r:id="rId8"/>
    <p:sldId id="263" r:id="rId9"/>
    <p:sldId id="264" r:id="rId10"/>
    <p:sldId id="257" r:id="rId11"/>
  </p:sldIdLst>
  <p:sldSz cx="173482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1pPr>
    <a:lvl2pPr marL="0" marR="0" indent="457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2pPr>
    <a:lvl3pPr marL="0" marR="0" indent="914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3pPr>
    <a:lvl4pPr marL="0" marR="0" indent="1371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4pPr>
    <a:lvl5pPr marL="0" marR="0" indent="18288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5pPr>
    <a:lvl6pPr marL="0" marR="0" indent="22860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6pPr>
    <a:lvl7pPr marL="0" marR="0" indent="27432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7pPr>
    <a:lvl8pPr marL="0" marR="0" indent="32004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8pPr>
    <a:lvl9pPr marL="0" marR="0" indent="365760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25400" cap="flat">
              <a:solidFill>
                <a:srgbClr val="000000"/>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prstDash val="solid"/>
              <a:miter lim="400000"/>
            </a:ln>
          </a:top>
          <a:bottom>
            <a:ln w="25400"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firstRow>
  </a:tblStyle>
  <a:tblStyle styleId="{C7B018BB-80A7-4F77-B60F-C8B233D01FF8}" styleName="">
    <a:tblBg/>
    <a:wholeTbl>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wholeTbl>
    <a:band2H>
      <a:tcTxStyle/>
      <a:tcStyle>
        <a:tcBdr/>
        <a:fill>
          <a:solidFill>
            <a:srgbClr val="E3E5E8"/>
          </a:solidFill>
        </a:fill>
      </a:tcStyle>
    </a:band2H>
    <a:firstCol>
      <a:tcTxStyle b="on" i="off">
        <a:fontRef idx="minor">
          <a:srgbClr val="000000"/>
        </a:fontRef>
        <a:srgbClr val="000000"/>
      </a:tcTxStyle>
      <a:tcStyle>
        <a:tcBdr>
          <a:left>
            <a:ln w="3175" cap="flat">
              <a:solidFill>
                <a:srgbClr val="000000"/>
              </a:solidFill>
              <a:prstDash val="solid"/>
              <a:miter lim="400000"/>
            </a:ln>
          </a:left>
          <a:right>
            <a:ln w="12700" cap="flat">
              <a:solidFill>
                <a:srgbClr val="000000"/>
              </a:solidFill>
              <a:prstDash val="solid"/>
              <a:miter lim="400000"/>
            </a:ln>
          </a:right>
          <a:top>
            <a:ln w="3175" cap="flat">
              <a:solidFill>
                <a:srgbClr val="536773"/>
              </a:solidFill>
              <a:prstDash val="solid"/>
              <a:miter lim="400000"/>
            </a:ln>
          </a:top>
          <a:bottom>
            <a:ln w="3175" cap="flat">
              <a:solidFill>
                <a:srgbClr val="536773"/>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firstCol>
    <a:lastRow>
      <a:tcTxStyle b="off"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25400"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noFill/>
        </a:fill>
      </a:tcStyle>
    </a:lastRow>
    <a:firstRow>
      <a:tcTxStyle b="on" i="off">
        <a:fontRef idx="minor">
          <a:srgbClr val="000000"/>
        </a:fontRef>
        <a:srgbClr val="000000"/>
      </a:tcTxStyle>
      <a:tcStyle>
        <a:tcBdr>
          <a:left>
            <a:ln w="3175" cap="flat">
              <a:solidFill>
                <a:srgbClr val="536773"/>
              </a:solidFill>
              <a:prstDash val="solid"/>
              <a:miter lim="400000"/>
            </a:ln>
          </a:left>
          <a:right>
            <a:ln w="3175" cap="flat">
              <a:solidFill>
                <a:srgbClr val="536773"/>
              </a:solidFill>
              <a:prstDash val="solid"/>
              <a:miter lim="400000"/>
            </a:ln>
          </a:right>
          <a:top>
            <a:ln w="3175" cap="flat">
              <a:solidFill>
                <a:srgbClr val="000000"/>
              </a:solidFill>
              <a:prstDash val="solid"/>
              <a:miter lim="400000"/>
            </a:ln>
          </a:top>
          <a:bottom>
            <a:ln w="3175" cap="flat">
              <a:solidFill>
                <a:srgbClr val="000000"/>
              </a:solidFill>
              <a:prstDash val="solid"/>
              <a:miter lim="400000"/>
            </a:ln>
          </a:bottom>
          <a:insideH>
            <a:ln w="3175" cap="flat">
              <a:solidFill>
                <a:srgbClr val="536773"/>
              </a:solidFill>
              <a:prstDash val="solid"/>
              <a:miter lim="400000"/>
            </a:ln>
          </a:insideH>
          <a:insideV>
            <a:ln w="3175" cap="flat">
              <a:solidFill>
                <a:srgbClr val="536773"/>
              </a:solidFill>
              <a:prstDash val="solid"/>
              <a:miter lim="400000"/>
            </a:ln>
          </a:insideV>
        </a:tcBdr>
        <a:fill>
          <a:solidFill>
            <a:schemeClr val="accent1">
              <a:lumOff val="16847"/>
            </a:schemeClr>
          </a:solidFill>
        </a:fill>
      </a:tcStyle>
    </a:firstRow>
  </a:tblStyle>
  <a:tblStyle styleId="{EEE7283C-3CF3-47DC-8721-378D4A62B228}" styleName="">
    <a:tblBg/>
    <a:wholeTbl>
      <a:tcTxStyle b="off" i="off">
        <a:fontRef idx="minor">
          <a:srgbClr val="000000"/>
        </a:fontRef>
        <a:srgbClr val="000000"/>
      </a:tcTxStyle>
      <a:tcStyle>
        <a:tcBdr>
          <a:left>
            <a:ln w="3175" cap="flat">
              <a:solidFill>
                <a:srgbClr val="838383"/>
              </a:solidFill>
              <a:prstDash val="solid"/>
              <a:miter lim="400000"/>
            </a:ln>
          </a:left>
          <a:right>
            <a:ln w="3175" cap="flat">
              <a:solidFill>
                <a:srgbClr val="838383"/>
              </a:solidFill>
              <a:prstDash val="solid"/>
              <a:miter lim="400000"/>
            </a:ln>
          </a:right>
          <a:top>
            <a:ln w="3175" cap="flat">
              <a:solidFill>
                <a:srgbClr val="838383"/>
              </a:solidFill>
              <a:prstDash val="solid"/>
              <a:miter lim="400000"/>
            </a:ln>
          </a:top>
          <a:bottom>
            <a:ln w="3175" cap="flat">
              <a:solidFill>
                <a:srgbClr val="838383"/>
              </a:solidFill>
              <a:prstDash val="solid"/>
              <a:miter lim="400000"/>
            </a:ln>
          </a:bottom>
          <a:insideH>
            <a:ln w="3175" cap="flat">
              <a:solidFill>
                <a:srgbClr val="838383"/>
              </a:solidFill>
              <a:prstDash val="solid"/>
              <a:miter lim="400000"/>
            </a:ln>
          </a:insideH>
          <a:insideV>
            <a:ln w="3175" cap="flat">
              <a:solidFill>
                <a:srgbClr val="838383"/>
              </a:solidFill>
              <a:prstDash val="solid"/>
              <a:miter lim="400000"/>
            </a:ln>
          </a:insideV>
        </a:tcBdr>
        <a:fill>
          <a:noFill/>
        </a:fill>
      </a:tcStyle>
    </a:wholeTbl>
    <a:band2H>
      <a:tcTxStyle/>
      <a:tcStyle>
        <a:tcBdr/>
        <a:fill>
          <a:solidFill>
            <a:srgbClr val="EDEEEE"/>
          </a:solidFill>
        </a:fill>
      </a:tcStyle>
    </a:band2H>
    <a:firstCol>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808080"/>
              </a:solidFill>
              <a:prstDash val="solid"/>
              <a:miter lim="400000"/>
            </a:ln>
          </a:right>
          <a:top>
            <a:ln w="3175" cap="flat">
              <a:solidFill>
                <a:srgbClr val="808080"/>
              </a:solidFill>
              <a:prstDash val="solid"/>
              <a:miter lim="400000"/>
            </a:ln>
          </a:top>
          <a:bottom>
            <a:ln w="3175" cap="flat">
              <a:solidFill>
                <a:srgbClr val="808080"/>
              </a:solidFill>
              <a:prstDash val="solid"/>
              <a:miter lim="400000"/>
            </a:ln>
          </a:bottom>
          <a:insideH>
            <a:ln w="3175" cap="flat">
              <a:solidFill>
                <a:srgbClr val="808080"/>
              </a:solidFill>
              <a:prstDash val="solid"/>
              <a:miter lim="400000"/>
            </a:ln>
          </a:insideH>
          <a:insideV>
            <a:ln w="3175" cap="flat">
              <a:solidFill>
                <a:srgbClr val="808080"/>
              </a:solidFill>
              <a:prstDash val="solid"/>
              <a:miter lim="400000"/>
            </a:ln>
          </a:insideV>
        </a:tcBdr>
        <a:fill>
          <a:solidFill>
            <a:srgbClr val="88FA4F"/>
          </a:solidFill>
        </a:fill>
      </a:tcStyle>
    </a:firstCol>
    <a:lastRow>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25400" cap="flat">
              <a:solidFill>
                <a:schemeClr val="accent3"/>
              </a:solidFill>
              <a:prstDash val="solid"/>
              <a:miter lim="400000"/>
            </a:ln>
          </a:top>
          <a:bottom>
            <a:ln w="3175" cap="flat">
              <a:solidFill>
                <a:srgbClr val="4D4D4D"/>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noFill/>
        </a:fill>
      </a:tcStyle>
    </a:lastRow>
    <a:firstRow>
      <a:tcTxStyle b="off" i="off">
        <a:font>
          <a:latin typeface="Helvetica Neue Medium"/>
          <a:ea typeface="Helvetica Neue Medium"/>
          <a:cs typeface="Helvetica Neue Medium"/>
        </a:font>
        <a:srgbClr val="000000"/>
      </a:tcTxStyle>
      <a:tcStyle>
        <a:tcBdr>
          <a:left>
            <a:ln w="3175" cap="flat">
              <a:solidFill>
                <a:srgbClr val="4D4D4D"/>
              </a:solidFill>
              <a:prstDash val="solid"/>
              <a:miter lim="400000"/>
            </a:ln>
          </a:left>
          <a:right>
            <a:ln w="3175" cap="flat">
              <a:solidFill>
                <a:srgbClr val="4D4D4D"/>
              </a:solidFill>
              <a:prstDash val="solid"/>
              <a:miter lim="400000"/>
            </a:ln>
          </a:right>
          <a:top>
            <a:ln w="3175" cap="flat">
              <a:solidFill>
                <a:srgbClr val="4D4D4D"/>
              </a:solidFill>
              <a:prstDash val="solid"/>
              <a:miter lim="400000"/>
            </a:ln>
          </a:top>
          <a:bottom>
            <a:ln w="3175" cap="flat">
              <a:solidFill>
                <a:srgbClr val="4D4D4D"/>
              </a:solidFill>
              <a:prstDash val="solid"/>
              <a:miter lim="400000"/>
            </a:ln>
          </a:bottom>
          <a:insideH>
            <a:ln w="3175" cap="flat">
              <a:solidFill>
                <a:srgbClr val="4D4D4D"/>
              </a:solidFill>
              <a:prstDash val="solid"/>
              <a:miter lim="400000"/>
            </a:ln>
          </a:insideH>
          <a:insideV>
            <a:ln w="3175" cap="flat">
              <a:solidFill>
                <a:srgbClr val="4D4D4D"/>
              </a:solidFill>
              <a:prstDash val="solid"/>
              <a:miter lim="400000"/>
            </a:ln>
          </a:insideV>
        </a:tcBdr>
        <a:fill>
          <a:solidFill>
            <a:srgbClr val="60D937"/>
          </a:solidFill>
        </a:fill>
      </a:tcStyle>
    </a:firstRow>
  </a:tblStyle>
  <a:tblStyle styleId="{CF821DB8-F4EB-4A41-A1BA-3FCAFE7338EE}" styleName="">
    <a:tblBg/>
    <a:wholeTbl>
      <a:tcTxStyle b="off" i="off">
        <a:fontRef idx="minor">
          <a:srgbClr val="000000"/>
        </a:fontRef>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wholeTbl>
    <a:band2H>
      <a:tcTxStyle/>
      <a:tcStyle>
        <a:tcBdr/>
        <a:fill>
          <a:solidFill>
            <a:schemeClr val="accent4">
              <a:hueOff val="348544"/>
              <a:lumOff val="7139"/>
            </a:schemeClr>
          </a:solidFill>
        </a:fill>
      </a:tcStyle>
    </a:band2H>
    <a:firstCol>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8BB00"/>
          </a:solidFill>
        </a:fill>
      </a:tcStyle>
    </a:firstCol>
    <a:la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25400" cap="flat">
              <a:solidFill>
                <a:srgbClr val="F8BA00"/>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AF7E9"/>
          </a:solidFill>
        </a:fill>
      </a:tcStyle>
    </a:lastRow>
    <a:firstRow>
      <a:tcTxStyle b="off" i="off">
        <a:font>
          <a:latin typeface="Helvetica Neue Medium"/>
          <a:ea typeface="Helvetica Neue Medium"/>
          <a:cs typeface="Helvetica Neue Medium"/>
        </a:font>
        <a:srgbClr val="000000"/>
      </a:tcTxStyle>
      <a:tcStyle>
        <a:tcBdr>
          <a:left>
            <a:ln w="3175" cap="flat">
              <a:solidFill>
                <a:srgbClr val="5B5A5A"/>
              </a:solidFill>
              <a:prstDash val="solid"/>
              <a:miter lim="400000"/>
            </a:ln>
          </a:left>
          <a:right>
            <a:ln w="3175" cap="flat">
              <a:solidFill>
                <a:srgbClr val="5B5A5A"/>
              </a:solidFill>
              <a:prstDash val="solid"/>
              <a:miter lim="400000"/>
            </a:ln>
          </a:right>
          <a:top>
            <a:ln w="3175" cap="flat">
              <a:solidFill>
                <a:srgbClr val="5B5A5A"/>
              </a:solidFill>
              <a:prstDash val="solid"/>
              <a:miter lim="400000"/>
            </a:ln>
          </a:top>
          <a:bottom>
            <a:ln w="3175" cap="flat">
              <a:solidFill>
                <a:srgbClr val="5B5A5A"/>
              </a:solidFill>
              <a:prstDash val="solid"/>
              <a:miter lim="400000"/>
            </a:ln>
          </a:bottom>
          <a:insideH>
            <a:ln w="3175" cap="flat">
              <a:solidFill>
                <a:srgbClr val="5B5A5A"/>
              </a:solidFill>
              <a:prstDash val="solid"/>
              <a:miter lim="400000"/>
            </a:ln>
          </a:insideH>
          <a:insideV>
            <a:ln w="3175" cap="flat">
              <a:solidFill>
                <a:srgbClr val="5B5A5A"/>
              </a:solidFill>
              <a:prstDash val="solid"/>
              <a:miter lim="400000"/>
            </a:ln>
          </a:insideV>
        </a:tcBdr>
        <a:fill>
          <a:solidFill>
            <a:srgbClr val="FF9400"/>
          </a:solidFill>
        </a:fill>
      </a:tcStyle>
    </a:firstRow>
  </a:tblStyle>
  <a:tblStyle styleId="{33BA23B1-9221-436E-865A-0063620EA4FD}" styleName="">
    <a:tblBg/>
    <a:wholeTbl>
      <a:tcTxStyle b="off" i="off">
        <a:fontRef idx="minor">
          <a:srgbClr val="000000"/>
        </a:fontRef>
        <a:srgbClr val="000000"/>
      </a:tcTxStyle>
      <a:tcStyle>
        <a:tcBdr>
          <a:left>
            <a:ln w="3175" cap="flat">
              <a:solidFill>
                <a:srgbClr val="464646"/>
              </a:solidFill>
              <a:prstDash val="solid"/>
              <a:miter lim="400000"/>
            </a:ln>
          </a:left>
          <a:right>
            <a:ln w="3175" cap="flat">
              <a:solidFill>
                <a:srgbClr val="464646"/>
              </a:solidFill>
              <a:prstDash val="solid"/>
              <a:miter lim="400000"/>
            </a:ln>
          </a:right>
          <a:top>
            <a:ln w="3175" cap="flat">
              <a:solidFill>
                <a:srgbClr val="464646"/>
              </a:solidFill>
              <a:prstDash val="solid"/>
              <a:miter lim="400000"/>
            </a:ln>
          </a:top>
          <a:bottom>
            <a:ln w="3175" cap="flat">
              <a:solidFill>
                <a:srgbClr val="464646"/>
              </a:solidFill>
              <a:prstDash val="solid"/>
              <a:miter lim="400000"/>
            </a:ln>
          </a:bottom>
          <a:insideH>
            <a:ln w="3175" cap="flat">
              <a:solidFill>
                <a:srgbClr val="464646"/>
              </a:solidFill>
              <a:prstDash val="solid"/>
              <a:miter lim="400000"/>
            </a:ln>
          </a:insideH>
          <a:insideV>
            <a:ln w="3175" cap="flat">
              <a:solidFill>
                <a:srgbClr val="464646"/>
              </a:solidFill>
              <a:prstDash val="solid"/>
              <a:miter lim="400000"/>
            </a:ln>
          </a:insideV>
        </a:tcBdr>
        <a:fill>
          <a:noFill/>
        </a:fill>
      </a:tcStyle>
    </a:wholeTbl>
    <a:band2H>
      <a:tcTxStyle/>
      <a:tcStyle>
        <a:tcBdr/>
        <a:fill>
          <a:solidFill>
            <a:srgbClr val="D4D5D5"/>
          </a:solidFill>
        </a:fill>
      </a:tcStyle>
    </a:band2H>
    <a:firstCol>
      <a:tcTxStyle b="on" i="off">
        <a:fontRef idx="minor">
          <a:srgbClr val="FFFFFF"/>
        </a:fontRef>
        <a:srgbClr val="FFFFFF"/>
      </a:tcTxStyle>
      <a:tcStyle>
        <a:tcBdr>
          <a:left>
            <a:ln w="3175" cap="flat">
              <a:solidFill>
                <a:srgbClr val="5E5E5E"/>
              </a:solidFill>
              <a:prstDash val="solid"/>
              <a:miter lim="400000"/>
            </a:ln>
          </a:left>
          <a:right>
            <a:ln w="3175" cap="flat">
              <a:solidFill>
                <a:srgbClr val="A6AAA9"/>
              </a:solidFill>
              <a:prstDash val="solid"/>
              <a:miter lim="400000"/>
            </a:ln>
          </a:right>
          <a:top>
            <a:ln w="3175" cap="flat">
              <a:solidFill>
                <a:srgbClr val="C3C3C3"/>
              </a:solidFill>
              <a:prstDash val="solid"/>
              <a:miter lim="400000"/>
            </a:ln>
          </a:top>
          <a:bottom>
            <a:ln w="3175" cap="flat">
              <a:solidFill>
                <a:srgbClr val="C3C3C3"/>
              </a:solidFill>
              <a:prstDash val="solid"/>
              <a:miter lim="400000"/>
            </a:ln>
          </a:bottom>
          <a:insideH>
            <a:ln w="3175" cap="flat">
              <a:solidFill>
                <a:srgbClr val="C3C3C3"/>
              </a:solidFill>
              <a:prstDash val="solid"/>
              <a:miter lim="400000"/>
            </a:ln>
          </a:insideH>
          <a:insideV>
            <a:ln w="3175" cap="flat">
              <a:solidFill>
                <a:srgbClr val="C3C3C3"/>
              </a:solidFill>
              <a:prstDash val="solid"/>
              <a:miter lim="400000"/>
            </a:ln>
          </a:insideV>
        </a:tcBdr>
        <a:fill>
          <a:solidFill>
            <a:srgbClr val="CB2A7B"/>
          </a:solidFill>
        </a:fill>
      </a:tcStyle>
    </a:firstCol>
    <a:lastRow>
      <a:tcTxStyle b="on" i="off">
        <a:fontRef idx="minor">
          <a:srgbClr val="000000"/>
        </a:fontRef>
        <a:srgbClr val="000000"/>
      </a:tcTxStyle>
      <a:tcStyle>
        <a:tcBdr>
          <a:left>
            <a:ln w="3175" cap="flat">
              <a:solidFill>
                <a:srgbClr val="5E5E5E"/>
              </a:solidFill>
              <a:prstDash val="solid"/>
              <a:miter lim="400000"/>
            </a:ln>
          </a:left>
          <a:right>
            <a:ln w="3175" cap="flat">
              <a:solidFill>
                <a:srgbClr val="5E5E5E"/>
              </a:solidFill>
              <a:prstDash val="solid"/>
              <a:miter lim="400000"/>
            </a:ln>
          </a:right>
          <a:top>
            <a:ln w="25400" cap="flat">
              <a:solidFill>
                <a:srgbClr val="CB297B"/>
              </a:solidFill>
              <a:prstDash val="solid"/>
              <a:miter lim="400000"/>
            </a:ln>
          </a:top>
          <a:bottom>
            <a:ln w="3175" cap="flat">
              <a:solidFill>
                <a:srgbClr val="5E5E5E"/>
              </a:solidFill>
              <a:prstDash val="solid"/>
              <a:miter lim="400000"/>
            </a:ln>
          </a:bottom>
          <a:insideH>
            <a:ln w="3175" cap="flat">
              <a:solidFill>
                <a:srgbClr val="5E5E5E"/>
              </a:solidFill>
              <a:prstDash val="solid"/>
              <a:miter lim="400000"/>
            </a:ln>
          </a:insideH>
          <a:insideV>
            <a:ln w="3175" cap="flat">
              <a:solidFill>
                <a:srgbClr val="5E5E5E"/>
              </a:solidFill>
              <a:prstDash val="solid"/>
              <a:miter lim="400000"/>
            </a:ln>
          </a:insideV>
        </a:tcBdr>
        <a:fill>
          <a:solidFill>
            <a:srgbClr val="FFFFFF"/>
          </a:solidFill>
        </a:fill>
      </a:tcStyle>
    </a:lastRow>
    <a:firstRow>
      <a:tcTxStyle b="on" i="off">
        <a:fontRef idx="minor">
          <a:srgbClr val="FFFFFF"/>
        </a:fontRef>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5E5E5E"/>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991A5F"/>
          </a:solidFill>
        </a:fill>
      </a:tcStyle>
    </a:firstRow>
  </a:tblStyle>
  <a:tblStyle styleId="{2708684C-4D16-4618-839F-0558EEFCDFE6}" styleName="">
    <a:tblBg/>
    <a:wholeTbl>
      <a:tcTxStyle b="off"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wholeTbl>
    <a:band2H>
      <a:tcTxStyle/>
      <a:tcStyle>
        <a:tcBdr/>
        <a:fill>
          <a:solidFill>
            <a:srgbClr val="EDEEEE"/>
          </a:solidFill>
        </a:fill>
      </a:tcStyle>
    </a:band2H>
    <a:firstCol>
      <a:tcTxStyle b="on" i="off">
        <a:fontRef idx="minor">
          <a:srgbClr val="000000"/>
        </a:fontRef>
        <a:srgbClr val="000000"/>
      </a:tcTxStyle>
      <a:tcStyle>
        <a:tcBdr>
          <a:left>
            <a:ln w="3175" cap="flat">
              <a:solidFill>
                <a:srgbClr val="6C6C6C"/>
              </a:solidFill>
              <a:prstDash val="solid"/>
              <a:miter lim="400000"/>
            </a:ln>
          </a:left>
          <a:right>
            <a:ln w="12700"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firstCol>
    <a:la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12700" cap="flat">
              <a:solidFill>
                <a:srgbClr val="000000"/>
              </a:solidFill>
              <a:prstDash val="solid"/>
              <a:miter lim="400000"/>
            </a:ln>
          </a:top>
          <a:bottom>
            <a:ln w="3175" cap="flat">
              <a:solidFill>
                <a:srgbClr val="6C6C6C"/>
              </a:solidFill>
              <a:prstDash val="solid"/>
              <a:miter lim="400000"/>
            </a:ln>
          </a:bottom>
          <a:insideH>
            <a:ln w="3175" cap="flat">
              <a:solidFill>
                <a:srgbClr val="000000"/>
              </a:solidFill>
              <a:custDash>
                <a:ds d="200000" sp="200000"/>
              </a:custDash>
              <a:miter lim="400000"/>
            </a:ln>
          </a:insideH>
          <a:insideV>
            <a:ln w="3175" cap="flat">
              <a:solidFill>
                <a:srgbClr val="000000"/>
              </a:solidFill>
              <a:prstDash val="solid"/>
              <a:miter lim="400000"/>
            </a:ln>
          </a:insideV>
        </a:tcBdr>
        <a:fill>
          <a:noFill/>
        </a:fill>
      </a:tcStyle>
    </a:lastRow>
    <a:firstRow>
      <a:tcTxStyle b="on" i="off">
        <a:fontRef idx="minor">
          <a:srgbClr val="000000"/>
        </a:fontRef>
        <a:srgbClr val="000000"/>
      </a:tcTxStyle>
      <a:tcStyle>
        <a:tcBdr>
          <a:left>
            <a:ln w="3175" cap="flat">
              <a:solidFill>
                <a:srgbClr val="000000"/>
              </a:solidFill>
              <a:prstDash val="solid"/>
              <a:miter lim="400000"/>
            </a:ln>
          </a:left>
          <a:right>
            <a:ln w="3175" cap="flat">
              <a:solidFill>
                <a:srgbClr val="000000"/>
              </a:solidFill>
              <a:prstDash val="solid"/>
              <a:miter lim="400000"/>
            </a:ln>
          </a:right>
          <a:top>
            <a:ln w="3175" cap="flat">
              <a:solidFill>
                <a:srgbClr val="6C6C6C"/>
              </a:solidFill>
              <a:prstDash val="solid"/>
              <a:miter lim="400000"/>
            </a:ln>
          </a:top>
          <a:bottom>
            <a:ln w="3175" cap="flat">
              <a:solidFill>
                <a:srgbClr val="000000"/>
              </a:solidFill>
              <a:prstDash val="solid"/>
              <a:miter lim="400000"/>
            </a:ln>
          </a:bottom>
          <a:insideH>
            <a:ln w="3175" cap="flat">
              <a:solidFill>
                <a:srgbClr val="000000"/>
              </a:solidFill>
              <a:prstDash val="solid"/>
              <a:miter lim="400000"/>
            </a:ln>
          </a:insideH>
          <a:insideV>
            <a:ln w="3175" cap="flat">
              <a:solidFill>
                <a:srgbClr val="000000"/>
              </a:solidFill>
              <a:prstDash val="solid"/>
              <a:miter lim="400000"/>
            </a:ln>
          </a:insideV>
        </a:tcBdr>
        <a:fill>
          <a:solidFill>
            <a:srgbClr val="D6DCE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660"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ID"/>
              <a:t>Teknik Serangan Dominan</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31805323857822865"/>
          <c:y val="0.12826989356992075"/>
          <c:w val="0.41332882912940971"/>
          <c:h val="0.72727383913916643"/>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7FD6-439C-B231-AE852969B607}"/>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7FD6-439C-B231-AE852969B607}"/>
              </c:ext>
            </c:extLst>
          </c:dPt>
          <c:dPt>
            <c:idx val="2"/>
            <c:bubble3D val="0"/>
            <c:spPr>
              <a:solidFill>
                <a:schemeClr val="accent3"/>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7FD6-439C-B231-AE852969B607}"/>
              </c:ext>
            </c:extLst>
          </c:dPt>
          <c:dPt>
            <c:idx val="3"/>
            <c:bubble3D val="0"/>
            <c:spPr>
              <a:solidFill>
                <a:schemeClr val="accent4"/>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7-7FD6-439C-B231-AE852969B607}"/>
              </c:ext>
            </c:extLst>
          </c:dPt>
          <c:dPt>
            <c:idx val="4"/>
            <c:bubble3D val="0"/>
            <c:spPr>
              <a:solidFill>
                <a:schemeClr val="accent5"/>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9-7FD6-439C-B231-AE852969B607}"/>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'teknik dominan'!$B$27:$B$31</c:f>
              <c:strCache>
                <c:ptCount val="5"/>
                <c:pt idx="0">
                  <c:v>Gyaku Tsuki</c:v>
                </c:pt>
                <c:pt idx="1">
                  <c:v>Kisame Tsuki</c:v>
                </c:pt>
                <c:pt idx="2">
                  <c:v>Ura Mawashi Geri</c:v>
                </c:pt>
                <c:pt idx="3">
                  <c:v>Mawashi Geri</c:v>
                </c:pt>
                <c:pt idx="4">
                  <c:v>Harai</c:v>
                </c:pt>
              </c:strCache>
            </c:strRef>
          </c:cat>
          <c:val>
            <c:numRef>
              <c:f>'teknik dominan'!$C$27:$C$31</c:f>
              <c:numCache>
                <c:formatCode>General</c:formatCode>
                <c:ptCount val="5"/>
                <c:pt idx="0">
                  <c:v>34</c:v>
                </c:pt>
                <c:pt idx="1">
                  <c:v>13</c:v>
                </c:pt>
                <c:pt idx="2">
                  <c:v>12</c:v>
                </c:pt>
                <c:pt idx="3">
                  <c:v>3</c:v>
                </c:pt>
                <c:pt idx="4">
                  <c:v>3</c:v>
                </c:pt>
              </c:numCache>
            </c:numRef>
          </c:val>
          <c:extLst xmlns:c16r2="http://schemas.microsoft.com/office/drawing/2015/06/chart">
            <c:ext xmlns:c16="http://schemas.microsoft.com/office/drawing/2014/chart" uri="{C3380CC4-5D6E-409C-BE32-E72D297353CC}">
              <c16:uniqueId val="{0000000A-7FD6-439C-B231-AE852969B607}"/>
            </c:ext>
          </c:extLst>
        </c:ser>
        <c:ser>
          <c:idx val="1"/>
          <c:order val="1"/>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C-7FD6-439C-B231-AE852969B607}"/>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E-7FD6-439C-B231-AE852969B607}"/>
              </c:ext>
            </c:extLst>
          </c:dPt>
          <c:dPt>
            <c:idx val="2"/>
            <c:bubble3D val="0"/>
            <c:spPr>
              <a:solidFill>
                <a:schemeClr val="accent3"/>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0-7FD6-439C-B231-AE852969B607}"/>
              </c:ext>
            </c:extLst>
          </c:dPt>
          <c:dPt>
            <c:idx val="3"/>
            <c:bubble3D val="0"/>
            <c:spPr>
              <a:solidFill>
                <a:schemeClr val="accent4"/>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2-7FD6-439C-B231-AE852969B607}"/>
              </c:ext>
            </c:extLst>
          </c:dPt>
          <c:dPt>
            <c:idx val="4"/>
            <c:bubble3D val="0"/>
            <c:spPr>
              <a:solidFill>
                <a:schemeClr val="accent5"/>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14-7FD6-439C-B231-AE852969B607}"/>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'teknik dominan'!$B$27:$B$31</c:f>
              <c:strCache>
                <c:ptCount val="5"/>
                <c:pt idx="0">
                  <c:v>Gyaku Tsuki</c:v>
                </c:pt>
                <c:pt idx="1">
                  <c:v>Kisame Tsuki</c:v>
                </c:pt>
                <c:pt idx="2">
                  <c:v>Ura Mawashi Geri</c:v>
                </c:pt>
                <c:pt idx="3">
                  <c:v>Mawashi Geri</c:v>
                </c:pt>
                <c:pt idx="4">
                  <c:v>Harai</c:v>
                </c:pt>
              </c:strCache>
            </c:strRef>
          </c:cat>
          <c:val>
            <c:numRef>
              <c:f>'teknik dominan'!$D$27:$D$31</c:f>
              <c:numCache>
                <c:formatCode>0%</c:formatCode>
                <c:ptCount val="5"/>
                <c:pt idx="0">
                  <c:v>0.52307692307692311</c:v>
                </c:pt>
                <c:pt idx="1">
                  <c:v>0.2</c:v>
                </c:pt>
                <c:pt idx="2">
                  <c:v>0.18461538461538463</c:v>
                </c:pt>
                <c:pt idx="3">
                  <c:v>4.6153846153846156E-2</c:v>
                </c:pt>
                <c:pt idx="4">
                  <c:v>4.6153846153846156E-2</c:v>
                </c:pt>
              </c:numCache>
            </c:numRef>
          </c:val>
          <c:extLst xmlns:c16r2="http://schemas.microsoft.com/office/drawing/2015/06/chart">
            <c:ext xmlns:c16="http://schemas.microsoft.com/office/drawing/2014/chart" uri="{C3380CC4-5D6E-409C-BE32-E72D297353CC}">
              <c16:uniqueId val="{00000015-7FD6-439C-B231-AE852969B60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ID"/>
              <a:t>Penilain Kihon Pada Pertandingan Kumite </a:t>
            </a:r>
          </a:p>
        </c:rich>
      </c:tx>
      <c:layout>
        <c:manualLayout>
          <c:xMode val="edge"/>
          <c:yMode val="edge"/>
          <c:x val="0.27076056374749913"/>
          <c:y val="4.2962470984827257E-2"/>
        </c:manualLayout>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manualLayout>
          <c:layoutTarget val="inner"/>
          <c:xMode val="edge"/>
          <c:yMode val="edge"/>
          <c:x val="0.31777767435169474"/>
          <c:y val="0.15656229180546302"/>
          <c:w val="0.38235588633097378"/>
          <c:h val="0.71109024429907619"/>
        </c:manualLayout>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1-FC6E-4829-918D-5CDC03EADAFF}"/>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3-FC6E-4829-918D-5CDC03EADAFF}"/>
              </c:ext>
            </c:extLst>
          </c:dPt>
          <c:dPt>
            <c:idx val="2"/>
            <c:bubble3D val="0"/>
            <c:spPr>
              <a:solidFill>
                <a:schemeClr val="accent3"/>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5-FC6E-4829-918D-5CDC03EADA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interval!$C$12:$C$14</c:f>
              <c:strCache>
                <c:ptCount val="3"/>
                <c:pt idx="0">
                  <c:v>Tinggi</c:v>
                </c:pt>
                <c:pt idx="1">
                  <c:v>Sedang</c:v>
                </c:pt>
                <c:pt idx="2">
                  <c:v>Rendah</c:v>
                </c:pt>
              </c:strCache>
            </c:strRef>
          </c:cat>
          <c:val>
            <c:numRef>
              <c:f>interval!$D$12:$D$14</c:f>
              <c:numCache>
                <c:formatCode>General</c:formatCode>
                <c:ptCount val="3"/>
                <c:pt idx="0">
                  <c:v>7</c:v>
                </c:pt>
                <c:pt idx="1">
                  <c:v>7</c:v>
                </c:pt>
                <c:pt idx="2">
                  <c:v>6</c:v>
                </c:pt>
              </c:numCache>
            </c:numRef>
          </c:val>
          <c:extLst xmlns:c16r2="http://schemas.microsoft.com/office/drawing/2015/06/chart">
            <c:ext xmlns:c16="http://schemas.microsoft.com/office/drawing/2014/chart" uri="{C3380CC4-5D6E-409C-BE32-E72D297353CC}">
              <c16:uniqueId val="{00000006-FC6E-4829-918D-5CDC03EADAFF}"/>
            </c:ext>
          </c:extLst>
        </c:ser>
        <c:ser>
          <c:idx val="1"/>
          <c:order val="1"/>
          <c:dPt>
            <c:idx val="0"/>
            <c:bubble3D val="0"/>
            <c:spPr>
              <a:solidFill>
                <a:schemeClr val="accent1"/>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8-FC6E-4829-918D-5CDC03EADAFF}"/>
              </c:ext>
            </c:extLst>
          </c:dPt>
          <c:dPt>
            <c:idx val="1"/>
            <c:bubble3D val="0"/>
            <c:spPr>
              <a:solidFill>
                <a:schemeClr val="accent2"/>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A-FC6E-4829-918D-5CDC03EADAFF}"/>
              </c:ext>
            </c:extLst>
          </c:dPt>
          <c:dPt>
            <c:idx val="2"/>
            <c:bubble3D val="0"/>
            <c:spPr>
              <a:solidFill>
                <a:schemeClr val="accent3"/>
              </a:solidFill>
              <a:ln>
                <a:noFill/>
              </a:ln>
              <a:effectLst>
                <a:outerShdw blurRad="254000" sx="102000" sy="102000" algn="ctr" rotWithShape="0">
                  <a:prstClr val="black">
                    <a:alpha val="20000"/>
                  </a:prstClr>
                </a:outerShdw>
              </a:effectLst>
            </c:spPr>
            <c:extLst xmlns:c16r2="http://schemas.microsoft.com/office/drawing/2015/06/chart">
              <c:ext xmlns:c16="http://schemas.microsoft.com/office/drawing/2014/chart" uri="{C3380CC4-5D6E-409C-BE32-E72D297353CC}">
                <c16:uniqueId val="{0000000C-FC6E-4829-918D-5CDC03EADAFF}"/>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xmlns:c16r2="http://schemas.microsoft.com/office/drawing/2015/06/chart">
              <c:ext xmlns:c15="http://schemas.microsoft.com/office/drawing/2012/chart" uri="{CE6537A1-D6FC-4f65-9D91-7224C49458BB}"/>
            </c:extLst>
          </c:dLbls>
          <c:cat>
            <c:strRef>
              <c:f>interval!$C$12:$C$14</c:f>
              <c:strCache>
                <c:ptCount val="3"/>
                <c:pt idx="0">
                  <c:v>Tinggi</c:v>
                </c:pt>
                <c:pt idx="1">
                  <c:v>Sedang</c:v>
                </c:pt>
                <c:pt idx="2">
                  <c:v>Rendah</c:v>
                </c:pt>
              </c:strCache>
            </c:strRef>
          </c:cat>
          <c:val>
            <c:numRef>
              <c:f>interval!$E$12:$E$14</c:f>
              <c:numCache>
                <c:formatCode>0%</c:formatCode>
                <c:ptCount val="3"/>
                <c:pt idx="0">
                  <c:v>0.35</c:v>
                </c:pt>
                <c:pt idx="1">
                  <c:v>0.35</c:v>
                </c:pt>
                <c:pt idx="2">
                  <c:v>0.3</c:v>
                </c:pt>
              </c:numCache>
            </c:numRef>
          </c:val>
          <c:extLst xmlns:c16r2="http://schemas.microsoft.com/office/drawing/2015/06/chart">
            <c:ext xmlns:c16="http://schemas.microsoft.com/office/drawing/2014/chart" uri="{C3380CC4-5D6E-409C-BE32-E72D297353CC}">
              <c16:uniqueId val="{0000000D-FC6E-4829-918D-5CDC03EADAFF}"/>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8" name="Shape 168"/>
          <p:cNvSpPr>
            <a:spLocks noGrp="1" noRot="1" noChangeAspect="1"/>
          </p:cNvSpPr>
          <p:nvPr>
            <p:ph type="sldImg"/>
          </p:nvPr>
        </p:nvSpPr>
        <p:spPr>
          <a:xfrm>
            <a:off x="1143000" y="685800"/>
            <a:ext cx="4572000" cy="3429000"/>
          </a:xfrm>
          <a:prstGeom prst="rect">
            <a:avLst/>
          </a:prstGeom>
        </p:spPr>
        <p:txBody>
          <a:bodyPr/>
          <a:lstStyle/>
          <a:p>
            <a:endParaRPr/>
          </a:p>
        </p:txBody>
      </p:sp>
      <p:sp>
        <p:nvSpPr>
          <p:cNvPr id="169" name="Shape 169"/>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4093608378"/>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858519" y="8433680"/>
            <a:ext cx="15623824"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12" name="Presentation Title"/>
          <p:cNvSpPr txBox="1">
            <a:spLocks noGrp="1"/>
          </p:cNvSpPr>
          <p:nvPr>
            <p:ph type="title" hasCustomPrompt="1"/>
          </p:nvPr>
        </p:nvSpPr>
        <p:spPr>
          <a:xfrm>
            <a:off x="862186" y="1831104"/>
            <a:ext cx="15623826" cy="3305388"/>
          </a:xfrm>
          <a:prstGeom prst="rect">
            <a:avLst/>
          </a:prstGeom>
        </p:spPr>
        <p:txBody>
          <a:bodyPr anchor="b"/>
          <a:lstStyle>
            <a:lvl1pPr>
              <a:defRPr sz="8200" spc="-164"/>
            </a:lvl1pPr>
          </a:lstStyle>
          <a:p>
            <a:r>
              <a:t>Presentation Title</a:t>
            </a:r>
          </a:p>
        </p:txBody>
      </p:sp>
      <p:sp>
        <p:nvSpPr>
          <p:cNvPr id="13" name="Body Level One…"/>
          <p:cNvSpPr txBox="1">
            <a:spLocks noGrp="1"/>
          </p:cNvSpPr>
          <p:nvPr>
            <p:ph type="body" sz="quarter" idx="1" hasCustomPrompt="1"/>
          </p:nvPr>
        </p:nvSpPr>
        <p:spPr>
          <a:xfrm>
            <a:off x="858521" y="5136491"/>
            <a:ext cx="15623824" cy="135466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99" name="Slide Title"/>
          <p:cNvSpPr txBox="1">
            <a:spLocks noGrp="1"/>
          </p:cNvSpPr>
          <p:nvPr>
            <p:ph type="title" hasCustomPrompt="1"/>
          </p:nvPr>
        </p:nvSpPr>
        <p:spPr>
          <a:xfrm>
            <a:off x="862188" y="767644"/>
            <a:ext cx="15623824" cy="1020409"/>
          </a:xfrm>
          <a:prstGeom prst="rect">
            <a:avLst/>
          </a:prstGeom>
        </p:spPr>
        <p:txBody>
          <a:bodyPr/>
          <a:lstStyle/>
          <a:p>
            <a:r>
              <a:t>Slide Title</a:t>
            </a:r>
          </a:p>
        </p:txBody>
      </p:sp>
      <p:sp>
        <p:nvSpPr>
          <p:cNvPr id="100"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10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Agenda">
    <p:spTree>
      <p:nvGrpSpPr>
        <p:cNvPr id="1" name=""/>
        <p:cNvGrpSpPr/>
        <p:nvPr/>
      </p:nvGrpSpPr>
      <p:grpSpPr>
        <a:xfrm>
          <a:off x="0" y="0"/>
          <a:ext cx="0" cy="0"/>
          <a:chOff x="0" y="0"/>
          <a:chExt cx="0" cy="0"/>
        </a:xfrm>
      </p:grpSpPr>
      <p:sp>
        <p:nvSpPr>
          <p:cNvPr id="108" name="Agenda Title"/>
          <p:cNvSpPr txBox="1">
            <a:spLocks noGrp="1"/>
          </p:cNvSpPr>
          <p:nvPr>
            <p:ph type="title" hasCustomPrompt="1"/>
          </p:nvPr>
        </p:nvSpPr>
        <p:spPr>
          <a:xfrm>
            <a:off x="862188" y="767644"/>
            <a:ext cx="15623824" cy="1020516"/>
          </a:xfrm>
          <a:prstGeom prst="rect">
            <a:avLst/>
          </a:prstGeom>
        </p:spPr>
        <p:txBody>
          <a:bodyPr/>
          <a:lstStyle/>
          <a:p>
            <a:r>
              <a:t>Agenda Title</a:t>
            </a:r>
          </a:p>
        </p:txBody>
      </p:sp>
      <p:sp>
        <p:nvSpPr>
          <p:cNvPr id="109" name="Agenda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Agenda Subtitle</a:t>
            </a:r>
          </a:p>
        </p:txBody>
      </p:sp>
      <p:sp>
        <p:nvSpPr>
          <p:cNvPr id="110" name="Body Level One…"/>
          <p:cNvSpPr txBox="1">
            <a:spLocks noGrp="1"/>
          </p:cNvSpPr>
          <p:nvPr>
            <p:ph type="body" idx="1" hasCustomPrompt="1"/>
          </p:nvPr>
        </p:nvSpPr>
        <p:spPr>
          <a:prstGeom prst="rect">
            <a:avLst/>
          </a:prstGeom>
        </p:spPr>
        <p:txBody>
          <a:bodyPr/>
          <a:lstStyle>
            <a:lvl1pPr marL="0" indent="0" defTabSz="587022">
              <a:lnSpc>
                <a:spcPct val="100000"/>
              </a:lnSpc>
              <a:spcBef>
                <a:spcPts val="1200"/>
              </a:spcBef>
              <a:buSzTx/>
              <a:buNone/>
              <a:defRPr sz="3800" spc="-38"/>
            </a:lvl1pPr>
            <a:lvl2pPr marL="0" indent="457200" defTabSz="587022">
              <a:lnSpc>
                <a:spcPct val="100000"/>
              </a:lnSpc>
              <a:spcBef>
                <a:spcPts val="1200"/>
              </a:spcBef>
              <a:buSzTx/>
              <a:buNone/>
              <a:defRPr sz="3800" spc="-38"/>
            </a:lvl2pPr>
            <a:lvl3pPr marL="0" indent="914400" defTabSz="587022">
              <a:lnSpc>
                <a:spcPct val="100000"/>
              </a:lnSpc>
              <a:spcBef>
                <a:spcPts val="1200"/>
              </a:spcBef>
              <a:buSzTx/>
              <a:buNone/>
              <a:defRPr sz="3800" spc="-38"/>
            </a:lvl3pPr>
            <a:lvl4pPr marL="0" indent="1371600" defTabSz="587022">
              <a:lnSpc>
                <a:spcPct val="100000"/>
              </a:lnSpc>
              <a:spcBef>
                <a:spcPts val="1200"/>
              </a:spcBef>
              <a:buSzTx/>
              <a:buNone/>
              <a:defRPr sz="3800" spc="-38"/>
            </a:lvl4pPr>
            <a:lvl5pPr marL="0" indent="1828800" defTabSz="587022">
              <a:lnSpc>
                <a:spcPct val="100000"/>
              </a:lnSpc>
              <a:spcBef>
                <a:spcPts val="1200"/>
              </a:spcBef>
              <a:buSzTx/>
              <a:buNone/>
              <a:defRPr sz="3800" spc="-38"/>
            </a:lvl5pPr>
          </a:lstStyle>
          <a:p>
            <a:r>
              <a:t>Agenda Topics</a:t>
            </a:r>
          </a:p>
          <a:p>
            <a:pPr lvl="1"/>
            <a:endParaRPr/>
          </a:p>
          <a:p>
            <a:pPr lvl="2"/>
            <a:endParaRPr/>
          </a:p>
          <a:p>
            <a:pPr lvl="3"/>
            <a:endParaRPr/>
          </a:p>
          <a:p>
            <a:pPr lvl="4"/>
            <a:endParaRPr/>
          </a:p>
        </p:txBody>
      </p:sp>
      <p:sp>
        <p:nvSpPr>
          <p:cNvPr id="11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Statement">
    <p:spTree>
      <p:nvGrpSpPr>
        <p:cNvPr id="1" name=""/>
        <p:cNvGrpSpPr/>
        <p:nvPr/>
      </p:nvGrpSpPr>
      <p:grpSpPr>
        <a:xfrm>
          <a:off x="0" y="0"/>
          <a:ext cx="0" cy="0"/>
          <a:chOff x="0" y="0"/>
          <a:chExt cx="0" cy="0"/>
        </a:xfrm>
      </p:grpSpPr>
      <p:sp>
        <p:nvSpPr>
          <p:cNvPr id="118" name="Body Level One…"/>
          <p:cNvSpPr txBox="1">
            <a:spLocks noGrp="1"/>
          </p:cNvSpPr>
          <p:nvPr>
            <p:ph type="body" sz="half" idx="1" hasCustomPrompt="1"/>
          </p:nvPr>
        </p:nvSpPr>
        <p:spPr>
          <a:xfrm>
            <a:off x="862188" y="3499266"/>
            <a:ext cx="15623824" cy="2755068"/>
          </a:xfrm>
          <a:prstGeom prst="rect">
            <a:avLst/>
          </a:prstGeom>
        </p:spPr>
        <p:txBody>
          <a:bodyPr anchor="ctr"/>
          <a:lstStyle>
            <a:lvl1pPr marL="0" indent="0" algn="ctr">
              <a:lnSpc>
                <a:spcPct val="80000"/>
              </a:lnSpc>
              <a:spcBef>
                <a:spcPts val="0"/>
              </a:spcBef>
              <a:buSzTx/>
              <a:buNone/>
              <a:defRPr sz="8200" spc="-164">
                <a:latin typeface="Helvetica Neue Medium"/>
                <a:ea typeface="Helvetica Neue Medium"/>
                <a:cs typeface="Helvetica Neue Medium"/>
                <a:sym typeface="Helvetica Neue Medium"/>
              </a:defRPr>
            </a:lvl1pPr>
            <a:lvl2pPr marL="0" indent="457200" algn="ctr">
              <a:lnSpc>
                <a:spcPct val="80000"/>
              </a:lnSpc>
              <a:spcBef>
                <a:spcPts val="0"/>
              </a:spcBef>
              <a:buSzTx/>
              <a:buNone/>
              <a:defRPr sz="8200" spc="-164">
                <a:latin typeface="Helvetica Neue Medium"/>
                <a:ea typeface="Helvetica Neue Medium"/>
                <a:cs typeface="Helvetica Neue Medium"/>
                <a:sym typeface="Helvetica Neue Medium"/>
              </a:defRPr>
            </a:lvl2pPr>
            <a:lvl3pPr marL="0" indent="914400" algn="ctr">
              <a:lnSpc>
                <a:spcPct val="80000"/>
              </a:lnSpc>
              <a:spcBef>
                <a:spcPts val="0"/>
              </a:spcBef>
              <a:buSzTx/>
              <a:buNone/>
              <a:defRPr sz="8200" spc="-164">
                <a:latin typeface="Helvetica Neue Medium"/>
                <a:ea typeface="Helvetica Neue Medium"/>
                <a:cs typeface="Helvetica Neue Medium"/>
                <a:sym typeface="Helvetica Neue Medium"/>
              </a:defRPr>
            </a:lvl3pPr>
            <a:lvl4pPr marL="0" indent="1371600" algn="ctr">
              <a:lnSpc>
                <a:spcPct val="80000"/>
              </a:lnSpc>
              <a:spcBef>
                <a:spcPts val="0"/>
              </a:spcBef>
              <a:buSzTx/>
              <a:buNone/>
              <a:defRPr sz="8200" spc="-164">
                <a:latin typeface="Helvetica Neue Medium"/>
                <a:ea typeface="Helvetica Neue Medium"/>
                <a:cs typeface="Helvetica Neue Medium"/>
                <a:sym typeface="Helvetica Neue Medium"/>
              </a:defRPr>
            </a:lvl4pPr>
            <a:lvl5pPr marL="0" indent="1828800" algn="ctr">
              <a:lnSpc>
                <a:spcPct val="80000"/>
              </a:lnSpc>
              <a:spcBef>
                <a:spcPts val="0"/>
              </a:spcBef>
              <a:buSzTx/>
              <a:buNone/>
              <a:defRPr sz="8200" spc="-164">
                <a:latin typeface="Helvetica Neue Medium"/>
                <a:ea typeface="Helvetica Neue Medium"/>
                <a:cs typeface="Helvetica Neue Medium"/>
                <a:sym typeface="Helvetica Neue Medium"/>
              </a:defRPr>
            </a:lvl5pPr>
          </a:lstStyle>
          <a:p>
            <a:r>
              <a:t>Statement</a:t>
            </a:r>
          </a:p>
          <a:p>
            <a:pPr lvl="1"/>
            <a:endParaRPr/>
          </a:p>
          <a:p>
            <a:pPr lvl="2"/>
            <a:endParaRPr/>
          </a:p>
          <a:p>
            <a:pPr lvl="3"/>
            <a:endParaRPr/>
          </a:p>
          <a:p>
            <a:pPr lvl="4"/>
            <a:endParaRPr/>
          </a:p>
        </p:txBody>
      </p:sp>
      <p:sp>
        <p:nvSpPr>
          <p:cNvPr id="11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Big Fact">
    <p:spTree>
      <p:nvGrpSpPr>
        <p:cNvPr id="1" name=""/>
        <p:cNvGrpSpPr/>
        <p:nvPr/>
      </p:nvGrpSpPr>
      <p:grpSpPr>
        <a:xfrm>
          <a:off x="0" y="0"/>
          <a:ext cx="0" cy="0"/>
          <a:chOff x="0" y="0"/>
          <a:chExt cx="0" cy="0"/>
        </a:xfrm>
      </p:grpSpPr>
      <p:sp>
        <p:nvSpPr>
          <p:cNvPr id="126" name="Body Level One…"/>
          <p:cNvSpPr txBox="1">
            <a:spLocks noGrp="1"/>
          </p:cNvSpPr>
          <p:nvPr>
            <p:ph type="body" idx="1" hasCustomPrompt="1"/>
          </p:nvPr>
        </p:nvSpPr>
        <p:spPr>
          <a:xfrm>
            <a:off x="862188" y="765104"/>
            <a:ext cx="15623824" cy="5149571"/>
          </a:xfrm>
          <a:prstGeom prst="rect">
            <a:avLst/>
          </a:prstGeom>
        </p:spPr>
        <p:txBody>
          <a:bodyPr anchor="b"/>
          <a:lstStyle>
            <a:lvl1pPr marL="0" indent="0" algn="ctr">
              <a:lnSpc>
                <a:spcPct val="80000"/>
              </a:lnSpc>
              <a:spcBef>
                <a:spcPts val="0"/>
              </a:spcBef>
              <a:buSzTx/>
              <a:buNone/>
              <a:defRPr sz="17600" b="1" spc="-176"/>
            </a:lvl1pPr>
            <a:lvl2pPr marL="0" indent="457200" algn="ctr">
              <a:lnSpc>
                <a:spcPct val="80000"/>
              </a:lnSpc>
              <a:spcBef>
                <a:spcPts val="0"/>
              </a:spcBef>
              <a:buSzTx/>
              <a:buNone/>
              <a:defRPr sz="17600" b="1" spc="-176"/>
            </a:lvl2pPr>
            <a:lvl3pPr marL="0" indent="914400" algn="ctr">
              <a:lnSpc>
                <a:spcPct val="80000"/>
              </a:lnSpc>
              <a:spcBef>
                <a:spcPts val="0"/>
              </a:spcBef>
              <a:buSzTx/>
              <a:buNone/>
              <a:defRPr sz="17600" b="1" spc="-176"/>
            </a:lvl3pPr>
            <a:lvl4pPr marL="0" indent="1371600" algn="ctr">
              <a:lnSpc>
                <a:spcPct val="80000"/>
              </a:lnSpc>
              <a:spcBef>
                <a:spcPts val="0"/>
              </a:spcBef>
              <a:buSzTx/>
              <a:buNone/>
              <a:defRPr sz="17600" b="1" spc="-176"/>
            </a:lvl4pPr>
            <a:lvl5pPr marL="0" indent="1828800" algn="ctr">
              <a:lnSpc>
                <a:spcPct val="80000"/>
              </a:lnSpc>
              <a:spcBef>
                <a:spcPts val="0"/>
              </a:spcBef>
              <a:buSzTx/>
              <a:buNone/>
              <a:defRPr sz="17600" b="1" spc="-176"/>
            </a:lvl5pPr>
          </a:lstStyle>
          <a:p>
            <a:r>
              <a:t>100%</a:t>
            </a:r>
          </a:p>
          <a:p>
            <a:pPr lvl="1"/>
            <a:endParaRPr/>
          </a:p>
          <a:p>
            <a:pPr lvl="2"/>
            <a:endParaRPr/>
          </a:p>
          <a:p>
            <a:pPr lvl="3"/>
            <a:endParaRPr/>
          </a:p>
          <a:p>
            <a:pPr lvl="4"/>
            <a:endParaRPr/>
          </a:p>
        </p:txBody>
      </p:sp>
      <p:sp>
        <p:nvSpPr>
          <p:cNvPr id="127" name="Fact information"/>
          <p:cNvSpPr txBox="1">
            <a:spLocks noGrp="1"/>
          </p:cNvSpPr>
          <p:nvPr>
            <p:ph type="body" sz="quarter" idx="21" hasCustomPrompt="1"/>
          </p:nvPr>
        </p:nvSpPr>
        <p:spPr>
          <a:xfrm>
            <a:off x="862188" y="5875328"/>
            <a:ext cx="15623824" cy="664733"/>
          </a:xfrm>
          <a:prstGeom prst="rect">
            <a:avLst/>
          </a:prstGeom>
        </p:spPr>
        <p:txBody>
          <a:bodyPr lIns="32511" tIns="32511" rIns="32511" bIns="32511"/>
          <a:lstStyle>
            <a:lvl1pPr marL="0" indent="0" algn="ctr" defTabSz="587022">
              <a:lnSpc>
                <a:spcPct val="100000"/>
              </a:lnSpc>
              <a:spcBef>
                <a:spcPts val="0"/>
              </a:spcBef>
              <a:buSzTx/>
              <a:buNone/>
              <a:defRPr sz="3800" b="1"/>
            </a:lvl1pPr>
          </a:lstStyle>
          <a:p>
            <a:r>
              <a:t>Fact information</a:t>
            </a:r>
          </a:p>
        </p:txBody>
      </p:sp>
      <p:sp>
        <p:nvSpPr>
          <p:cNvPr id="12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135" name="Attribution"/>
          <p:cNvSpPr txBox="1">
            <a:spLocks noGrp="1"/>
          </p:cNvSpPr>
          <p:nvPr>
            <p:ph type="body" sz="quarter" idx="21" hasCustomPrompt="1"/>
          </p:nvPr>
        </p:nvSpPr>
        <p:spPr>
          <a:xfrm>
            <a:off x="1732251" y="7591433"/>
            <a:ext cx="14364482" cy="452963"/>
          </a:xfrm>
          <a:prstGeom prst="rect">
            <a:avLst/>
          </a:prstGeom>
        </p:spPr>
        <p:txBody>
          <a:bodyPr lIns="32511" tIns="32511" rIns="32511" bIns="32511"/>
          <a:lstStyle>
            <a:lvl1pPr marL="0" indent="0" defTabSz="587022">
              <a:lnSpc>
                <a:spcPct val="100000"/>
              </a:lnSpc>
              <a:spcBef>
                <a:spcPts val="0"/>
              </a:spcBef>
              <a:buSzTx/>
              <a:buNone/>
              <a:defRPr sz="2400" b="1"/>
            </a:lvl1pPr>
          </a:lstStyle>
          <a:p>
            <a:r>
              <a:t>Attribution</a:t>
            </a:r>
          </a:p>
        </p:txBody>
      </p:sp>
      <p:sp>
        <p:nvSpPr>
          <p:cNvPr id="136" name="Body Level One…"/>
          <p:cNvSpPr txBox="1">
            <a:spLocks noGrp="1"/>
          </p:cNvSpPr>
          <p:nvPr>
            <p:ph type="body" sz="half" idx="1" hasCustomPrompt="1"/>
          </p:nvPr>
        </p:nvSpPr>
        <p:spPr>
          <a:xfrm>
            <a:off x="1251467" y="3512789"/>
            <a:ext cx="14845265" cy="2728021"/>
          </a:xfrm>
          <a:prstGeom prst="rect">
            <a:avLst/>
          </a:prstGeom>
        </p:spPr>
        <p:txBody>
          <a:bodyPr/>
          <a:lstStyle>
            <a:lvl1pPr marL="454345" indent="-334151">
              <a:spcBef>
                <a:spcPts val="0"/>
              </a:spcBef>
              <a:buSzTx/>
              <a:buNone/>
              <a:defRPr sz="6000" spc="-119">
                <a:latin typeface="Helvetica Neue Medium"/>
                <a:ea typeface="Helvetica Neue Medium"/>
                <a:cs typeface="Helvetica Neue Medium"/>
                <a:sym typeface="Helvetica Neue Medium"/>
              </a:defRPr>
            </a:lvl1pPr>
            <a:lvl2pPr marL="454345" indent="123048">
              <a:spcBef>
                <a:spcPts val="0"/>
              </a:spcBef>
              <a:buSzTx/>
              <a:buNone/>
              <a:defRPr sz="6000" spc="-119">
                <a:latin typeface="Helvetica Neue Medium"/>
                <a:ea typeface="Helvetica Neue Medium"/>
                <a:cs typeface="Helvetica Neue Medium"/>
                <a:sym typeface="Helvetica Neue Medium"/>
              </a:defRPr>
            </a:lvl2pPr>
            <a:lvl3pPr marL="454345" indent="580248">
              <a:spcBef>
                <a:spcPts val="0"/>
              </a:spcBef>
              <a:buSzTx/>
              <a:buNone/>
              <a:defRPr sz="6000" spc="-119">
                <a:latin typeface="Helvetica Neue Medium"/>
                <a:ea typeface="Helvetica Neue Medium"/>
                <a:cs typeface="Helvetica Neue Medium"/>
                <a:sym typeface="Helvetica Neue Medium"/>
              </a:defRPr>
            </a:lvl3pPr>
            <a:lvl4pPr marL="454345" indent="1037448">
              <a:spcBef>
                <a:spcPts val="0"/>
              </a:spcBef>
              <a:buSzTx/>
              <a:buNone/>
              <a:defRPr sz="6000" spc="-119">
                <a:latin typeface="Helvetica Neue Medium"/>
                <a:ea typeface="Helvetica Neue Medium"/>
                <a:cs typeface="Helvetica Neue Medium"/>
                <a:sym typeface="Helvetica Neue Medium"/>
              </a:defRPr>
            </a:lvl4pPr>
            <a:lvl5pPr marL="454345" indent="1494648">
              <a:spcBef>
                <a:spcPts val="0"/>
              </a:spcBef>
              <a:buSzTx/>
              <a:buNone/>
              <a:defRPr sz="6000" spc="-119">
                <a:latin typeface="Helvetica Neue Medium"/>
                <a:ea typeface="Helvetica Neue Medium"/>
                <a:cs typeface="Helvetica Neue Medium"/>
                <a:sym typeface="Helvetica Neue Medium"/>
              </a:defRPr>
            </a:lvl5pPr>
          </a:lstStyle>
          <a:p>
            <a:r>
              <a:t>“Notable Quote”</a:t>
            </a:r>
          </a:p>
          <a:p>
            <a:pPr lvl="1"/>
            <a:endParaRPr/>
          </a:p>
          <a:p>
            <a:pPr lvl="2"/>
            <a:endParaRPr/>
          </a:p>
          <a:p>
            <a:pPr lvl="3"/>
            <a:endParaRPr/>
          </a:p>
          <a:p>
            <a:pPr lvl="4"/>
            <a:endParaRPr/>
          </a:p>
        </p:txBody>
      </p:sp>
      <p:sp>
        <p:nvSpPr>
          <p:cNvPr id="13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144" name="Bowl of salad with fried rice, boiled eggs, and chopsticks"/>
          <p:cNvSpPr>
            <a:spLocks noGrp="1"/>
          </p:cNvSpPr>
          <p:nvPr>
            <p:ph type="pic" sz="quarter" idx="21"/>
          </p:nvPr>
        </p:nvSpPr>
        <p:spPr>
          <a:xfrm>
            <a:off x="11211841" y="722488"/>
            <a:ext cx="5290027" cy="4230883"/>
          </a:xfrm>
          <a:prstGeom prst="rect">
            <a:avLst/>
          </a:prstGeom>
        </p:spPr>
        <p:txBody>
          <a:bodyPr lIns="91439" tIns="45719" rIns="91439" bIns="45719">
            <a:noAutofit/>
          </a:bodyPr>
          <a:lstStyle/>
          <a:p>
            <a:endParaRPr/>
          </a:p>
        </p:txBody>
      </p:sp>
      <p:sp>
        <p:nvSpPr>
          <p:cNvPr id="145" name="Bowl with salmon cakes, salad, and hummus "/>
          <p:cNvSpPr>
            <a:spLocks noGrp="1"/>
          </p:cNvSpPr>
          <p:nvPr>
            <p:ph type="pic" sz="half" idx="22"/>
          </p:nvPr>
        </p:nvSpPr>
        <p:spPr>
          <a:xfrm>
            <a:off x="9604304" y="2828995"/>
            <a:ext cx="7423574" cy="8640129"/>
          </a:xfrm>
          <a:prstGeom prst="rect">
            <a:avLst/>
          </a:prstGeom>
        </p:spPr>
        <p:txBody>
          <a:bodyPr lIns="91439" tIns="45719" rIns="91439" bIns="45719">
            <a:noAutofit/>
          </a:bodyPr>
          <a:lstStyle/>
          <a:p>
            <a:endParaRPr/>
          </a:p>
        </p:txBody>
      </p:sp>
      <p:sp>
        <p:nvSpPr>
          <p:cNvPr id="146" name="Bowl of pappardelle pasta with parsley butter, roasted hazelnuts, and shaved parmesan cheese"/>
          <p:cNvSpPr>
            <a:spLocks noGrp="1"/>
          </p:cNvSpPr>
          <p:nvPr>
            <p:ph type="pic" idx="23"/>
          </p:nvPr>
        </p:nvSpPr>
        <p:spPr>
          <a:xfrm>
            <a:off x="-95110" y="352213"/>
            <a:ext cx="11812695" cy="8859521"/>
          </a:xfrm>
          <a:prstGeom prst="rect">
            <a:avLst/>
          </a:prstGeom>
        </p:spPr>
        <p:txBody>
          <a:bodyPr lIns="91439" tIns="45719" rIns="91439" bIns="45719">
            <a:noAutofit/>
          </a:bodyPr>
          <a:lstStyle/>
          <a:p>
            <a:endParaRPr/>
          </a:p>
        </p:txBody>
      </p:sp>
      <p:sp>
        <p:nvSpPr>
          <p:cNvPr id="14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54" name="bowl of salad with fried rice, boiled eggs, and chopsticks"/>
          <p:cNvSpPr>
            <a:spLocks noGrp="1"/>
          </p:cNvSpPr>
          <p:nvPr>
            <p:ph type="pic" idx="21"/>
          </p:nvPr>
        </p:nvSpPr>
        <p:spPr>
          <a:xfrm>
            <a:off x="-944034" y="-3928534"/>
            <a:ext cx="19236269" cy="15389015"/>
          </a:xfrm>
          <a:prstGeom prst="rect">
            <a:avLst/>
          </a:prstGeom>
        </p:spPr>
        <p:txBody>
          <a:bodyPr lIns="91439" tIns="45719" rIns="91439" bIns="45719">
            <a:noAutofit/>
          </a:bodyPr>
          <a:lstStyle/>
          <a:p>
            <a:endParaRPr/>
          </a:p>
        </p:txBody>
      </p:sp>
      <p:sp>
        <p:nvSpPr>
          <p:cNvPr id="155" name="Slide Number"/>
          <p:cNvSpPr txBox="1">
            <a:spLocks noGrp="1"/>
          </p:cNvSpPr>
          <p:nvPr>
            <p:ph type="sldNum" sz="quarter" idx="2"/>
          </p:nvPr>
        </p:nvSpPr>
        <p:spPr>
          <a:prstGeom prst="rect">
            <a:avLst/>
          </a:prstGeom>
        </p:spPr>
        <p:txBody>
          <a:bodyPr/>
          <a:lstStyle>
            <a:lvl1pPr>
              <a:defRPr>
                <a:solidFill>
                  <a:srgbClr val="FFFFFF"/>
                </a:solidFill>
              </a:defRPr>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6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mp; Photo">
    <p:spTree>
      <p:nvGrpSpPr>
        <p:cNvPr id="1" name=""/>
        <p:cNvGrpSpPr/>
        <p:nvPr/>
      </p:nvGrpSpPr>
      <p:grpSpPr>
        <a:xfrm>
          <a:off x="0" y="0"/>
          <a:ext cx="0" cy="0"/>
          <a:chOff x="0" y="0"/>
          <a:chExt cx="0" cy="0"/>
        </a:xfrm>
      </p:grpSpPr>
      <p:sp>
        <p:nvSpPr>
          <p:cNvPr id="21" name="Avocados and limes"/>
          <p:cNvSpPr>
            <a:spLocks noGrp="1"/>
          </p:cNvSpPr>
          <p:nvPr>
            <p:ph type="pic" idx="21"/>
          </p:nvPr>
        </p:nvSpPr>
        <p:spPr>
          <a:xfrm>
            <a:off x="-817598" y="-921174"/>
            <a:ext cx="19019520" cy="11391242"/>
          </a:xfrm>
          <a:prstGeom prst="rect">
            <a:avLst/>
          </a:prstGeom>
        </p:spPr>
        <p:txBody>
          <a:bodyPr lIns="91439" tIns="45719" rIns="91439" bIns="45719">
            <a:noAutofit/>
          </a:bodyPr>
          <a:lstStyle/>
          <a:p>
            <a:endParaRPr/>
          </a:p>
        </p:txBody>
      </p:sp>
      <p:sp>
        <p:nvSpPr>
          <p:cNvPr id="22" name="Presentation Title"/>
          <p:cNvSpPr txBox="1">
            <a:spLocks noGrp="1"/>
          </p:cNvSpPr>
          <p:nvPr>
            <p:ph type="title" hasCustomPrompt="1"/>
          </p:nvPr>
        </p:nvSpPr>
        <p:spPr>
          <a:xfrm>
            <a:off x="862188" y="5066453"/>
            <a:ext cx="15623824" cy="3305387"/>
          </a:xfrm>
          <a:prstGeom prst="rect">
            <a:avLst/>
          </a:prstGeom>
        </p:spPr>
        <p:txBody>
          <a:bodyPr anchor="b"/>
          <a:lstStyle>
            <a:lvl1pPr>
              <a:defRPr sz="8200" spc="-164"/>
            </a:lvl1pPr>
          </a:lstStyle>
          <a:p>
            <a:r>
              <a:t>Presentation Title</a:t>
            </a:r>
          </a:p>
        </p:txBody>
      </p:sp>
      <p:sp>
        <p:nvSpPr>
          <p:cNvPr id="23" name="Author and Date"/>
          <p:cNvSpPr txBox="1">
            <a:spLocks noGrp="1"/>
          </p:cNvSpPr>
          <p:nvPr>
            <p:ph type="body" sz="quarter" idx="22" hasCustomPrompt="1"/>
          </p:nvPr>
        </p:nvSpPr>
        <p:spPr>
          <a:xfrm>
            <a:off x="863035" y="786586"/>
            <a:ext cx="15622131" cy="452964"/>
          </a:xfrm>
          <a:prstGeom prst="rect">
            <a:avLst/>
          </a:prstGeom>
        </p:spPr>
        <p:txBody>
          <a:bodyPr lIns="32511" tIns="32511" rIns="32511" bIns="32511"/>
          <a:lstStyle>
            <a:lvl1pPr marL="0" indent="0" defTabSz="587022">
              <a:lnSpc>
                <a:spcPct val="100000"/>
              </a:lnSpc>
              <a:spcBef>
                <a:spcPts val="0"/>
              </a:spcBef>
              <a:buSzTx/>
              <a:buNone/>
              <a:defRPr sz="2400" b="1"/>
            </a:lvl1pPr>
          </a:lstStyle>
          <a:p>
            <a:r>
              <a:t>Author and Date</a:t>
            </a:r>
          </a:p>
        </p:txBody>
      </p:sp>
      <p:sp>
        <p:nvSpPr>
          <p:cNvPr id="24" name="Body Level One…"/>
          <p:cNvSpPr txBox="1">
            <a:spLocks noGrp="1"/>
          </p:cNvSpPr>
          <p:nvPr>
            <p:ph type="body" sz="quarter" idx="1" hasCustomPrompt="1"/>
          </p:nvPr>
        </p:nvSpPr>
        <p:spPr>
          <a:xfrm>
            <a:off x="862188" y="8255936"/>
            <a:ext cx="15623824" cy="794277"/>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Presentation Subtitle</a:t>
            </a:r>
          </a:p>
          <a:p>
            <a:pPr lvl="1"/>
            <a:endParaRPr/>
          </a:p>
          <a:p>
            <a:pPr lvl="2"/>
            <a:endParaRPr/>
          </a:p>
          <a:p>
            <a:pPr lvl="3"/>
            <a:endParaRPr/>
          </a:p>
          <a:p>
            <a:pPr lvl="4"/>
            <a:endParaRPr/>
          </a:p>
        </p:txBody>
      </p:sp>
      <p:sp>
        <p:nvSpPr>
          <p:cNvPr id="2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mp; Photo Alt">
    <p:spTree>
      <p:nvGrpSpPr>
        <p:cNvPr id="1" name=""/>
        <p:cNvGrpSpPr/>
        <p:nvPr/>
      </p:nvGrpSpPr>
      <p:grpSpPr>
        <a:xfrm>
          <a:off x="0" y="0"/>
          <a:ext cx="0" cy="0"/>
          <a:chOff x="0" y="0"/>
          <a:chExt cx="0" cy="0"/>
        </a:xfrm>
      </p:grpSpPr>
      <p:sp>
        <p:nvSpPr>
          <p:cNvPr id="32" name="Bowl with salmon cakes, salad, and hummus"/>
          <p:cNvSpPr>
            <a:spLocks noGrp="1"/>
          </p:cNvSpPr>
          <p:nvPr>
            <p:ph type="pic" idx="21"/>
          </p:nvPr>
        </p:nvSpPr>
        <p:spPr>
          <a:xfrm>
            <a:off x="7807113" y="-144498"/>
            <a:ext cx="8636330" cy="10051627"/>
          </a:xfrm>
          <a:prstGeom prst="rect">
            <a:avLst/>
          </a:prstGeom>
        </p:spPr>
        <p:txBody>
          <a:bodyPr lIns="91439" tIns="45719" rIns="91439" bIns="45719">
            <a:noAutofit/>
          </a:bodyPr>
          <a:lstStyle/>
          <a:p>
            <a:endParaRPr/>
          </a:p>
        </p:txBody>
      </p:sp>
      <p:sp>
        <p:nvSpPr>
          <p:cNvPr id="33" name="Slide Title"/>
          <p:cNvSpPr txBox="1">
            <a:spLocks noGrp="1"/>
          </p:cNvSpPr>
          <p:nvPr>
            <p:ph type="title" hasCustomPrompt="1"/>
          </p:nvPr>
        </p:nvSpPr>
        <p:spPr>
          <a:xfrm>
            <a:off x="862188" y="903111"/>
            <a:ext cx="6953957" cy="4182950"/>
          </a:xfrm>
          <a:prstGeom prst="rect">
            <a:avLst/>
          </a:prstGeom>
        </p:spPr>
        <p:txBody>
          <a:bodyPr anchor="b"/>
          <a:lstStyle/>
          <a:p>
            <a:r>
              <a:t>Slide Title</a:t>
            </a:r>
          </a:p>
        </p:txBody>
      </p:sp>
      <p:sp>
        <p:nvSpPr>
          <p:cNvPr id="34" name="Body Level One…"/>
          <p:cNvSpPr txBox="1">
            <a:spLocks noGrp="1"/>
          </p:cNvSpPr>
          <p:nvPr>
            <p:ph type="body" sz="quarter" idx="1" hasCustomPrompt="1"/>
          </p:nvPr>
        </p:nvSpPr>
        <p:spPr>
          <a:xfrm>
            <a:off x="862188" y="5020854"/>
            <a:ext cx="6953957" cy="3829636"/>
          </a:xfrm>
          <a:prstGeom prst="rect">
            <a:avLst/>
          </a:prstGeom>
        </p:spPr>
        <p:txBody>
          <a:bodyPr/>
          <a:lstStyle>
            <a:lvl1pPr marL="0" indent="0" defTabSz="587022">
              <a:lnSpc>
                <a:spcPct val="100000"/>
              </a:lnSpc>
              <a:spcBef>
                <a:spcPts val="0"/>
              </a:spcBef>
              <a:buSzTx/>
              <a:buNone/>
              <a:defRPr sz="3800" b="1"/>
            </a:lvl1pPr>
            <a:lvl2pPr marL="0" indent="457200" defTabSz="587022">
              <a:lnSpc>
                <a:spcPct val="100000"/>
              </a:lnSpc>
              <a:spcBef>
                <a:spcPts val="0"/>
              </a:spcBef>
              <a:buSzTx/>
              <a:buNone/>
              <a:defRPr sz="3800" b="1"/>
            </a:lvl2pPr>
            <a:lvl3pPr marL="0" indent="914400" defTabSz="587022">
              <a:lnSpc>
                <a:spcPct val="100000"/>
              </a:lnSpc>
              <a:spcBef>
                <a:spcPts val="0"/>
              </a:spcBef>
              <a:buSzTx/>
              <a:buNone/>
              <a:defRPr sz="3800" b="1"/>
            </a:lvl3pPr>
            <a:lvl4pPr marL="0" indent="1371600" defTabSz="587022">
              <a:lnSpc>
                <a:spcPct val="100000"/>
              </a:lnSpc>
              <a:spcBef>
                <a:spcPts val="0"/>
              </a:spcBef>
              <a:buSzTx/>
              <a:buNone/>
              <a:defRPr sz="3800" b="1"/>
            </a:lvl4pPr>
            <a:lvl5pPr marL="0" indent="1828800" defTabSz="587022">
              <a:lnSpc>
                <a:spcPct val="100000"/>
              </a:lnSpc>
              <a:spcBef>
                <a:spcPts val="0"/>
              </a:spcBef>
              <a:buSzTx/>
              <a:buNone/>
              <a:defRPr sz="3800" b="1"/>
            </a:lvl5pPr>
          </a:lstStyle>
          <a:p>
            <a:r>
              <a:t>Slide Subtitle</a:t>
            </a:r>
          </a:p>
          <a:p>
            <a:pPr lvl="1"/>
            <a:endParaRPr/>
          </a:p>
          <a:p>
            <a:pPr lvl="2"/>
            <a:endParaRPr/>
          </a:p>
          <a:p>
            <a:pPr lvl="3"/>
            <a:endParaRPr/>
          </a:p>
          <a:p>
            <a:pPr lvl="4"/>
            <a:endParaRPr/>
          </a:p>
        </p:txBody>
      </p:sp>
      <p:sp>
        <p:nvSpPr>
          <p:cNvPr id="35"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42" name="Slide Title"/>
          <p:cNvSpPr txBox="1">
            <a:spLocks noGrp="1"/>
          </p:cNvSpPr>
          <p:nvPr>
            <p:ph type="title" hasCustomPrompt="1"/>
          </p:nvPr>
        </p:nvSpPr>
        <p:spPr>
          <a:prstGeom prst="rect">
            <a:avLst/>
          </a:prstGeom>
        </p:spPr>
        <p:txBody>
          <a:bodyPr/>
          <a:lstStyle/>
          <a:p>
            <a:r>
              <a:t>Slide Title</a:t>
            </a:r>
          </a:p>
        </p:txBody>
      </p:sp>
      <p:sp>
        <p:nvSpPr>
          <p:cNvPr id="43" name="Slide Subtitle"/>
          <p:cNvSpPr txBox="1">
            <a:spLocks noGrp="1"/>
          </p:cNvSpPr>
          <p:nvPr>
            <p:ph type="body" sz="quarter" idx="21" hasCustomPrompt="1"/>
          </p:nvPr>
        </p:nvSpPr>
        <p:spPr>
          <a:xfrm>
            <a:off x="862188" y="1687440"/>
            <a:ext cx="15623824"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44" name="Body Level One…"/>
          <p:cNvSpPr txBox="1">
            <a:spLocks noGrp="1"/>
          </p:cNvSpPr>
          <p:nvPr>
            <p:ph type="body" idx="1" hasCustomPrompt="1"/>
          </p:nvPr>
        </p:nvSpPr>
        <p:spPr>
          <a:prstGeom prst="rect">
            <a:avLst/>
          </a:prstGeom>
        </p:spPr>
        <p:txBody>
          <a:bodyPr/>
          <a:lstStyle/>
          <a:p>
            <a:r>
              <a:t>Slide bullet text</a:t>
            </a:r>
          </a:p>
          <a:p>
            <a:pPr lvl="1"/>
            <a:endParaRPr/>
          </a:p>
          <a:p>
            <a:pPr lvl="2"/>
            <a:endParaRPr/>
          </a:p>
          <a:p>
            <a:pPr lvl="3"/>
            <a:endParaRPr/>
          </a:p>
          <a:p>
            <a:pPr lvl="4"/>
            <a:endParaRPr/>
          </a:p>
        </p:txBody>
      </p:sp>
      <p:sp>
        <p:nvSpPr>
          <p:cNvPr id="4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52" name="Body Level One…"/>
          <p:cNvSpPr txBox="1">
            <a:spLocks noGrp="1"/>
          </p:cNvSpPr>
          <p:nvPr>
            <p:ph type="body" idx="1" hasCustomPrompt="1"/>
          </p:nvPr>
        </p:nvSpPr>
        <p:spPr>
          <a:prstGeom prst="rect">
            <a:avLst/>
          </a:prstGeom>
        </p:spPr>
        <p:txBody>
          <a:bodyPr numCol="2" spcCol="781191"/>
          <a:lstStyle/>
          <a:p>
            <a:r>
              <a:t>Slide bullet text</a:t>
            </a:r>
          </a:p>
          <a:p>
            <a:pPr lvl="1"/>
            <a:endParaRPr/>
          </a:p>
          <a:p>
            <a:pPr lvl="2"/>
            <a:endParaRPr/>
          </a:p>
          <a:p>
            <a:pPr lvl="3"/>
            <a:endParaRPr/>
          </a:p>
          <a:p>
            <a:pPr lvl="4"/>
            <a:endParaRPr/>
          </a:p>
        </p:txBody>
      </p:sp>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0"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61"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62" name="Bowl of pappardelle pasta with parsley butter, roasted hazelnuts, and shaved parmesan cheese"/>
          <p:cNvSpPr>
            <a:spLocks noGrp="1"/>
          </p:cNvSpPr>
          <p:nvPr>
            <p:ph type="pic" idx="22"/>
          </p:nvPr>
        </p:nvSpPr>
        <p:spPr>
          <a:xfrm>
            <a:off x="8674100" y="-289611"/>
            <a:ext cx="7763110" cy="10350814"/>
          </a:xfrm>
          <a:prstGeom prst="rect">
            <a:avLst/>
          </a:prstGeom>
        </p:spPr>
        <p:txBody>
          <a:bodyPr lIns="91439" tIns="45719" rIns="91439" bIns="45719">
            <a:noAutofit/>
          </a:bodyPr>
          <a:lstStyle/>
          <a:p>
            <a:endParaRPr/>
          </a:p>
        </p:txBody>
      </p:sp>
      <p:sp>
        <p:nvSpPr>
          <p:cNvPr id="6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6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Live Video Small">
    <p:spTree>
      <p:nvGrpSpPr>
        <p:cNvPr id="1" name=""/>
        <p:cNvGrpSpPr/>
        <p:nvPr/>
      </p:nvGrpSpPr>
      <p:grpSpPr>
        <a:xfrm>
          <a:off x="0" y="0"/>
          <a:ext cx="0" cy="0"/>
          <a:chOff x="0" y="0"/>
          <a:chExt cx="0" cy="0"/>
        </a:xfrm>
      </p:grpSpPr>
      <p:sp>
        <p:nvSpPr>
          <p:cNvPr id="7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7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7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7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Title, Bullets &amp; Live Video Large">
    <p:spTree>
      <p:nvGrpSpPr>
        <p:cNvPr id="1" name=""/>
        <p:cNvGrpSpPr/>
        <p:nvPr/>
      </p:nvGrpSpPr>
      <p:grpSpPr>
        <a:xfrm>
          <a:off x="0" y="0"/>
          <a:ext cx="0" cy="0"/>
          <a:chOff x="0" y="0"/>
          <a:chExt cx="0" cy="0"/>
        </a:xfrm>
      </p:grpSpPr>
      <p:sp>
        <p:nvSpPr>
          <p:cNvPr id="81" name="Slide Subtitle"/>
          <p:cNvSpPr txBox="1">
            <a:spLocks noGrp="1"/>
          </p:cNvSpPr>
          <p:nvPr>
            <p:ph type="body" sz="quarter" idx="21" hasCustomPrompt="1"/>
          </p:nvPr>
        </p:nvSpPr>
        <p:spPr>
          <a:xfrm>
            <a:off x="862188" y="1687440"/>
            <a:ext cx="6953957" cy="664732"/>
          </a:xfrm>
          <a:prstGeom prst="rect">
            <a:avLst/>
          </a:prstGeom>
        </p:spPr>
        <p:txBody>
          <a:bodyPr lIns="32511" tIns="32511" rIns="32511" bIns="32511"/>
          <a:lstStyle>
            <a:lvl1pPr marL="0" indent="0" defTabSz="587022">
              <a:lnSpc>
                <a:spcPct val="100000"/>
              </a:lnSpc>
              <a:spcBef>
                <a:spcPts val="0"/>
              </a:spcBef>
              <a:buSzTx/>
              <a:buNone/>
              <a:defRPr sz="3800" b="1"/>
            </a:lvl1pPr>
          </a:lstStyle>
          <a:p>
            <a:r>
              <a:t>Slide Subtitle</a:t>
            </a:r>
          </a:p>
        </p:txBody>
      </p:sp>
      <p:sp>
        <p:nvSpPr>
          <p:cNvPr id="82" name="Body Level One…"/>
          <p:cNvSpPr txBox="1">
            <a:spLocks noGrp="1"/>
          </p:cNvSpPr>
          <p:nvPr>
            <p:ph type="body" sz="half" idx="1" hasCustomPrompt="1"/>
          </p:nvPr>
        </p:nvSpPr>
        <p:spPr>
          <a:xfrm>
            <a:off x="862188" y="3021158"/>
            <a:ext cx="6953957" cy="5871382"/>
          </a:xfrm>
          <a:prstGeom prst="rect">
            <a:avLst/>
          </a:prstGeom>
        </p:spPr>
        <p:txBody>
          <a:bodyPr/>
          <a:lstStyle/>
          <a:p>
            <a:r>
              <a:t>Slide bullet text</a:t>
            </a:r>
          </a:p>
          <a:p>
            <a:pPr lvl="1"/>
            <a:endParaRPr/>
          </a:p>
          <a:p>
            <a:pPr lvl="2"/>
            <a:endParaRPr/>
          </a:p>
          <a:p>
            <a:pPr lvl="3"/>
            <a:endParaRPr/>
          </a:p>
          <a:p>
            <a:pPr lvl="4"/>
            <a:endParaRPr/>
          </a:p>
        </p:txBody>
      </p:sp>
      <p:sp>
        <p:nvSpPr>
          <p:cNvPr id="83" name="Slide Title"/>
          <p:cNvSpPr txBox="1">
            <a:spLocks noGrp="1"/>
          </p:cNvSpPr>
          <p:nvPr>
            <p:ph type="title" hasCustomPrompt="1"/>
          </p:nvPr>
        </p:nvSpPr>
        <p:spPr>
          <a:xfrm>
            <a:off x="862188" y="767644"/>
            <a:ext cx="6953957" cy="1020516"/>
          </a:xfrm>
          <a:prstGeom prst="rect">
            <a:avLst/>
          </a:prstGeom>
        </p:spPr>
        <p:txBody>
          <a:bodyPr/>
          <a:lstStyle/>
          <a:p>
            <a:r>
              <a:t>Slide Title</a:t>
            </a: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Section">
    <p:spTree>
      <p:nvGrpSpPr>
        <p:cNvPr id="1" name=""/>
        <p:cNvGrpSpPr/>
        <p:nvPr/>
      </p:nvGrpSpPr>
      <p:grpSpPr>
        <a:xfrm>
          <a:off x="0" y="0"/>
          <a:ext cx="0" cy="0"/>
          <a:chOff x="0" y="0"/>
          <a:chExt cx="0" cy="0"/>
        </a:xfrm>
      </p:grpSpPr>
      <p:sp>
        <p:nvSpPr>
          <p:cNvPr id="91" name="Section Title"/>
          <p:cNvSpPr txBox="1">
            <a:spLocks noGrp="1"/>
          </p:cNvSpPr>
          <p:nvPr>
            <p:ph type="title" hasCustomPrompt="1"/>
          </p:nvPr>
        </p:nvSpPr>
        <p:spPr>
          <a:xfrm>
            <a:off x="862186" y="3224106"/>
            <a:ext cx="15623826" cy="3305388"/>
          </a:xfrm>
          <a:prstGeom prst="rect">
            <a:avLst/>
          </a:prstGeom>
        </p:spPr>
        <p:txBody>
          <a:bodyPr anchor="ctr"/>
          <a:lstStyle>
            <a:lvl1pPr>
              <a:defRPr sz="8200" b="0" spc="-164">
                <a:latin typeface="Helvetica Neue Medium"/>
                <a:ea typeface="Helvetica Neue Medium"/>
                <a:cs typeface="Helvetica Neue Medium"/>
                <a:sym typeface="Helvetica Neue Medium"/>
              </a:defRPr>
            </a:lvl1pPr>
          </a:lstStyle>
          <a:p>
            <a:r>
              <a:t>Section Title</a:t>
            </a:r>
          </a:p>
        </p:txBody>
      </p:sp>
      <p:sp>
        <p:nvSpPr>
          <p:cNvPr id="92" name="Slide Number"/>
          <p:cNvSpPr txBox="1">
            <a:spLocks noGrp="1"/>
          </p:cNvSpPr>
          <p:nvPr>
            <p:ph type="sldNum" sz="quarter" idx="2"/>
          </p:nvPr>
        </p:nvSpPr>
        <p:spPr>
          <a:xfrm>
            <a:off x="8542448" y="9325654"/>
            <a:ext cx="254418" cy="245783"/>
          </a:xfrm>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lide Title"/>
          <p:cNvSpPr txBox="1">
            <a:spLocks noGrp="1"/>
          </p:cNvSpPr>
          <p:nvPr>
            <p:ph type="title" hasCustomPrompt="1"/>
          </p:nvPr>
        </p:nvSpPr>
        <p:spPr>
          <a:xfrm>
            <a:off x="862188" y="767644"/>
            <a:ext cx="15623824" cy="1019139"/>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124" tIns="36124" rIns="36124" bIns="36124">
            <a:normAutofit/>
          </a:bodyPr>
          <a:lstStyle/>
          <a:p>
            <a:r>
              <a:t>Slide Title</a:t>
            </a:r>
          </a:p>
        </p:txBody>
      </p:sp>
      <p:sp>
        <p:nvSpPr>
          <p:cNvPr id="3" name="Body Level One…"/>
          <p:cNvSpPr txBox="1">
            <a:spLocks noGrp="1"/>
          </p:cNvSpPr>
          <p:nvPr>
            <p:ph type="body" idx="1" hasCustomPrompt="1"/>
          </p:nvPr>
        </p:nvSpPr>
        <p:spPr>
          <a:xfrm>
            <a:off x="862188" y="3021158"/>
            <a:ext cx="15623824" cy="587094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6124" tIns="36124" rIns="36124" bIns="36124">
            <a:normAutofit/>
          </a:bodyPr>
          <a:lstStyle/>
          <a:p>
            <a:r>
              <a:t>Slide bullet text</a:t>
            </a:r>
          </a:p>
          <a:p>
            <a:pPr lvl="1"/>
            <a:endParaRPr/>
          </a:p>
          <a:p>
            <a:pPr lvl="2"/>
            <a:endParaRPr/>
          </a:p>
          <a:p>
            <a:pPr lvl="3"/>
            <a:endParaRPr/>
          </a:p>
          <a:p>
            <a:pPr lvl="4"/>
            <a:endParaRPr/>
          </a:p>
        </p:txBody>
      </p:sp>
      <p:sp>
        <p:nvSpPr>
          <p:cNvPr id="4" name="Slide Number"/>
          <p:cNvSpPr txBox="1">
            <a:spLocks noGrp="1"/>
          </p:cNvSpPr>
          <p:nvPr>
            <p:ph type="sldNum" sz="quarter" idx="2"/>
          </p:nvPr>
        </p:nvSpPr>
        <p:spPr>
          <a:xfrm>
            <a:off x="8542448" y="9322644"/>
            <a:ext cx="254418" cy="245783"/>
          </a:xfrm>
          <a:prstGeom prst="rect">
            <a:avLst/>
          </a:prstGeom>
          <a:ln w="3175">
            <a:miter lim="400000"/>
          </a:ln>
        </p:spPr>
        <p:txBody>
          <a:bodyPr wrap="none" lIns="36124" tIns="36124" rIns="36124" bIns="36124" anchor="b">
            <a:spAutoFit/>
          </a:bodyPr>
          <a:lstStyle>
            <a:lvl1pPr algn="ctr" defTabSz="415431">
              <a:lnSpc>
                <a:spcPct val="100000"/>
              </a:lnSpc>
              <a:spcBef>
                <a:spcPts val="0"/>
              </a:spcBef>
              <a:defRPr sz="12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ransition spd="med"/>
  <p:txStyles>
    <p:titleStyle>
      <a:lvl1pPr marL="0" marR="0" indent="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1pPr>
      <a:lvl2pPr marL="0" marR="0" indent="457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2pPr>
      <a:lvl3pPr marL="0" marR="0" indent="914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3pPr>
      <a:lvl4pPr marL="0" marR="0" indent="1371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4pPr>
      <a:lvl5pPr marL="0" marR="0" indent="18288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5pPr>
      <a:lvl6pPr marL="0" marR="0" indent="22860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6pPr>
      <a:lvl7pPr marL="0" marR="0" indent="27432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7pPr>
      <a:lvl8pPr marL="0" marR="0" indent="32004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8pPr>
      <a:lvl9pPr marL="0" marR="0" indent="3657600" algn="l" defTabSz="1733930" rtl="0" latinLnBrk="0">
        <a:lnSpc>
          <a:spcPct val="80000"/>
        </a:lnSpc>
        <a:spcBef>
          <a:spcPts val="0"/>
        </a:spcBef>
        <a:spcAft>
          <a:spcPts val="0"/>
        </a:spcAft>
        <a:buClrTx/>
        <a:buSzTx/>
        <a:buFontTx/>
        <a:buNone/>
        <a:tabLst/>
        <a:defRPr sz="6000" b="1" i="0" u="none" strike="noStrike" cap="none" spc="-119" baseline="0">
          <a:solidFill>
            <a:srgbClr val="000000"/>
          </a:solidFill>
          <a:uFillTx/>
          <a:latin typeface="+mn-lt"/>
          <a:ea typeface="+mn-ea"/>
          <a:cs typeface="+mn-cs"/>
          <a:sym typeface="Helvetica Neue"/>
        </a:defRPr>
      </a:lvl9pPr>
    </p:titleStyle>
    <p:bodyStyle>
      <a:lvl1pPr marL="431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p:bodyStyle>
    <p:otherStyle>
      <a:lvl1pPr marL="0" marR="0" indent="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1pPr>
      <a:lvl2pPr marL="0" marR="0" indent="457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2pPr>
      <a:lvl3pPr marL="0" marR="0" indent="914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3pPr>
      <a:lvl4pPr marL="0" marR="0" indent="1371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4pPr>
      <a:lvl5pPr marL="0" marR="0" indent="18288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5pPr>
      <a:lvl6pPr marL="0" marR="0" indent="22860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6pPr>
      <a:lvl7pPr marL="0" marR="0" indent="27432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7pPr>
      <a:lvl8pPr marL="0" marR="0" indent="32004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8pPr>
      <a:lvl9pPr marL="0" marR="0" indent="3657600" algn="ctr" defTabSz="415431"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chart" Target="../charts/char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0"/>
            <a:ext cx="17348200" cy="9753030"/>
          </a:xfrm>
          <a:prstGeom prst="rect">
            <a:avLst/>
          </a:prstGeom>
          <a:ln w="3175">
            <a:miter lim="400000"/>
          </a:ln>
        </p:spPr>
      </p:pic>
      <p:sp>
        <p:nvSpPr>
          <p:cNvPr id="172" name="AFFILIATION"/>
          <p:cNvSpPr txBox="1">
            <a:spLocks noGrp="1"/>
          </p:cNvSpPr>
          <p:nvPr>
            <p:ph type="body" idx="21"/>
          </p:nvPr>
        </p:nvSpPr>
        <p:spPr>
          <a:xfrm>
            <a:off x="598775" y="8433680"/>
            <a:ext cx="15623824" cy="45296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fontScale="25000" lnSpcReduction="20000"/>
          </a:bodyPr>
          <a:lstStyle/>
          <a:p>
            <a:r>
              <a:rPr lang="en-US" sz="11200" dirty="0"/>
              <a:t>Universitas Pendidikan Indonesia, Faculty of Sports and Health Education, Study Program of Sports Coaching Education, Bandung, Indonesia</a:t>
            </a:r>
          </a:p>
          <a:p>
            <a:endParaRPr lang="en-ID" sz="4000" dirty="0"/>
          </a:p>
        </p:txBody>
      </p:sp>
      <p:sp>
        <p:nvSpPr>
          <p:cNvPr id="173" name="YOUR TITLE…"/>
          <p:cNvSpPr txBox="1">
            <a:spLocks noGrp="1"/>
          </p:cNvSpPr>
          <p:nvPr>
            <p:ph type="ctrTitle"/>
          </p:nvPr>
        </p:nvSpPr>
        <p:spPr>
          <a:xfrm>
            <a:off x="602440" y="2569064"/>
            <a:ext cx="15877541" cy="3042027"/>
          </a:xfrm>
          <a:prstGeom prst="rect">
            <a:avLst/>
          </a:prstGeom>
        </p:spPr>
        <p:txBody>
          <a:bodyPr>
            <a:noAutofit/>
          </a:bodyPr>
          <a:lstStyle/>
          <a:p>
            <a:r>
              <a:rPr lang="en-US" sz="7200" dirty="0"/>
              <a:t>ANALYSIS OF KIHON TECHNIQUES ON THE ATTAINMENT OF POINTS IN SENIOR CATEGORY KUMITE MATCHES</a:t>
            </a:r>
            <a:endParaRPr sz="7200" dirty="0"/>
          </a:p>
        </p:txBody>
      </p:sp>
      <p:sp>
        <p:nvSpPr>
          <p:cNvPr id="174" name="YOUR NAME"/>
          <p:cNvSpPr txBox="1">
            <a:spLocks noGrp="1"/>
          </p:cNvSpPr>
          <p:nvPr>
            <p:ph type="subTitle" sz="quarter" idx="1"/>
          </p:nvPr>
        </p:nvSpPr>
        <p:spPr>
          <a:xfrm>
            <a:off x="598776" y="5874451"/>
            <a:ext cx="15623824" cy="1354667"/>
          </a:xfrm>
          <a:prstGeom prst="rect">
            <a:avLst/>
          </a:prstGeom>
        </p:spPr>
        <p:txBody>
          <a:bodyPr/>
          <a:lstStyle>
            <a:lvl1pPr>
              <a:defRPr b="0"/>
            </a:lvl1pPr>
          </a:lstStyle>
          <a:p>
            <a:r>
              <a:rPr lang="en-ID" dirty="0"/>
              <a:t>DIMAS DWI ALFIRANO</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7" name="a. First slide: Title, Author(s), Affiliation(s). Please download and use the first slide template for the conference theme and logos here.…"/>
          <p:cNvSpPr txBox="1">
            <a:spLocks noGrp="1"/>
          </p:cNvSpPr>
          <p:nvPr>
            <p:ph type="body" idx="21"/>
          </p:nvPr>
        </p:nvSpPr>
        <p:spPr>
          <a:xfrm>
            <a:off x="6108093" y="5549149"/>
            <a:ext cx="10606974" cy="3523689"/>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marL="580338" lvl="1" indent="-290169" defTabSz="877823">
              <a:lnSpc>
                <a:spcPts val="3700"/>
              </a:lnSpc>
              <a:spcBef>
                <a:spcPts val="0"/>
              </a:spcBef>
              <a:buSzPct val="100000"/>
              <a:buFont typeface="Arial"/>
              <a:defRPr sz="2592" u="sng">
                <a:latin typeface="Helvetica"/>
                <a:ea typeface="Helvetica"/>
                <a:cs typeface="Helvetica"/>
                <a:sym typeface="Helvetica"/>
              </a:defRPr>
            </a:pPr>
            <a:r>
              <a:t>a. First slide: Title, Author(s), Affiliation(s). Please download and use the first slide template for the conference theme and logos here.</a:t>
            </a:r>
          </a:p>
          <a:p>
            <a:pPr marL="580338" lvl="1" indent="-290169" defTabSz="877823">
              <a:lnSpc>
                <a:spcPts val="3700"/>
              </a:lnSpc>
              <a:spcBef>
                <a:spcPts val="0"/>
              </a:spcBef>
              <a:buSzPct val="100000"/>
              <a:buFont typeface="Arial"/>
              <a:defRPr sz="2592" u="sng">
                <a:latin typeface="Helvetica"/>
                <a:ea typeface="Helvetica"/>
                <a:cs typeface="Helvetica"/>
                <a:sym typeface="Helvetica"/>
              </a:defRPr>
            </a:pPr>
            <a:r>
              <a:t>Slide 2-3: Introduction</a:t>
            </a:r>
          </a:p>
          <a:p>
            <a:pPr marL="580338" lvl="1" indent="-290169" defTabSz="877823">
              <a:lnSpc>
                <a:spcPts val="3700"/>
              </a:lnSpc>
              <a:spcBef>
                <a:spcPts val="0"/>
              </a:spcBef>
              <a:buSzPct val="100000"/>
              <a:buFont typeface="Arial"/>
              <a:defRPr sz="2592" u="sng">
                <a:latin typeface="Helvetica"/>
                <a:ea typeface="Helvetica"/>
                <a:cs typeface="Helvetica"/>
                <a:sym typeface="Helvetica"/>
              </a:defRPr>
            </a:pPr>
            <a:r>
              <a:t>Slide 4: Methods</a:t>
            </a:r>
          </a:p>
          <a:p>
            <a:pPr marL="580338" lvl="1" indent="-290169" defTabSz="877823">
              <a:lnSpc>
                <a:spcPts val="3700"/>
              </a:lnSpc>
              <a:spcBef>
                <a:spcPts val="0"/>
              </a:spcBef>
              <a:buSzPct val="100000"/>
              <a:buFont typeface="Arial"/>
              <a:defRPr sz="2592" u="sng">
                <a:latin typeface="Helvetica"/>
                <a:ea typeface="Helvetica"/>
                <a:cs typeface="Helvetica"/>
                <a:sym typeface="Helvetica"/>
              </a:defRPr>
            </a:pPr>
            <a:r>
              <a:t>Slide 5-6:Rsult &amp; Discussion</a:t>
            </a:r>
          </a:p>
          <a:p>
            <a:pPr marL="580338" lvl="1" indent="-290169" defTabSz="877823">
              <a:lnSpc>
                <a:spcPts val="3700"/>
              </a:lnSpc>
              <a:spcBef>
                <a:spcPts val="0"/>
              </a:spcBef>
              <a:buSzPct val="100000"/>
              <a:buFont typeface="Arial"/>
              <a:defRPr sz="2592" u="sng">
                <a:latin typeface="Helvetica"/>
                <a:ea typeface="Helvetica"/>
                <a:cs typeface="Helvetica"/>
                <a:sym typeface="Helvetica"/>
              </a:defRPr>
            </a:pPr>
            <a:r>
              <a:t>Slide 7: Conclusion</a:t>
            </a:r>
          </a:p>
          <a:p>
            <a:pPr marL="580338" lvl="1" indent="-290169" defTabSz="877823">
              <a:lnSpc>
                <a:spcPts val="3700"/>
              </a:lnSpc>
              <a:spcBef>
                <a:spcPts val="0"/>
              </a:spcBef>
              <a:buSzPct val="100000"/>
              <a:buFont typeface="Arial"/>
              <a:defRPr sz="2592" u="sng">
                <a:latin typeface="Helvetica"/>
                <a:ea typeface="Helvetica"/>
                <a:cs typeface="Helvetica"/>
                <a:sym typeface="Helvetica"/>
              </a:defRPr>
            </a:pPr>
            <a:r>
              <a:t>Slide 8: References</a:t>
            </a:r>
          </a:p>
        </p:txBody>
      </p:sp>
      <p:sp>
        <p:nvSpPr>
          <p:cNvPr id="178" name="POWER POINT…"/>
          <p:cNvSpPr txBox="1"/>
          <p:nvPr/>
        </p:nvSpPr>
        <p:spPr>
          <a:xfrm>
            <a:off x="474849" y="2202596"/>
            <a:ext cx="4611865" cy="1555862"/>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t>POWER POINT</a:t>
            </a:r>
          </a:p>
          <a:p>
            <a:pPr>
              <a:lnSpc>
                <a:spcPct val="40000"/>
              </a:lnSpc>
              <a:defRPr sz="5000" b="1"/>
            </a:pPr>
            <a:r>
              <a:t>STRUCTURE</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570"/>
            <a:ext cx="17348200" cy="9753030"/>
          </a:xfrm>
          <a:prstGeom prst="rect">
            <a:avLst/>
          </a:prstGeom>
          <a:ln w="3175">
            <a:miter lim="400000"/>
          </a:ln>
        </p:spPr>
      </p:pic>
      <p:sp>
        <p:nvSpPr>
          <p:cNvPr id="172" name="AFFILIATION"/>
          <p:cNvSpPr txBox="1">
            <a:spLocks noGrp="1"/>
          </p:cNvSpPr>
          <p:nvPr>
            <p:ph type="body" idx="21"/>
          </p:nvPr>
        </p:nvSpPr>
        <p:spPr>
          <a:xfrm>
            <a:off x="6015609" y="7148084"/>
            <a:ext cx="5559393" cy="2029406"/>
          </a:xfrm>
          <a:prstGeom prst="rect">
            <a:avLst/>
          </a:prstGeom>
          <a:solidFill>
            <a:schemeClr val="accent4">
              <a:lumMod val="60000"/>
              <a:lumOff val="40000"/>
            </a:schemeClr>
          </a:solidFill>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fontScale="77500" lnSpcReduction="20000"/>
          </a:bodyPr>
          <a:lstStyle/>
          <a:p>
            <a:r>
              <a:rPr lang="en-US" sz="4000" b="0" dirty="0"/>
              <a:t>The first lesson in the sport of karate is </a:t>
            </a:r>
            <a:r>
              <a:rPr lang="en-US" sz="4000" b="0" dirty="0" err="1"/>
              <a:t>kihon</a:t>
            </a:r>
            <a:r>
              <a:rPr lang="en-US" sz="4000" b="0" dirty="0"/>
              <a:t>, the hardest part of learning karate as it is likely for those practicing karate. (Pangodian,2014)	</a:t>
            </a:r>
            <a:endParaRPr lang="en-ID" sz="4000" b="0" dirty="0"/>
          </a:p>
        </p:txBody>
      </p:sp>
      <p:sp>
        <p:nvSpPr>
          <p:cNvPr id="173" name="YOUR TITLE…"/>
          <p:cNvSpPr txBox="1">
            <a:spLocks noGrp="1"/>
          </p:cNvSpPr>
          <p:nvPr>
            <p:ph type="ctrTitle"/>
          </p:nvPr>
        </p:nvSpPr>
        <p:spPr>
          <a:xfrm>
            <a:off x="4488641" y="1995872"/>
            <a:ext cx="9019542" cy="781475"/>
          </a:xfrm>
          <a:prstGeom prst="rect">
            <a:avLst/>
          </a:prstGeom>
        </p:spPr>
        <p:txBody>
          <a:bodyPr>
            <a:noAutofit/>
          </a:bodyPr>
          <a:lstStyle/>
          <a:p>
            <a:pPr algn="ctr"/>
            <a:r>
              <a:rPr kumimoji="0" lang="en-ID" sz="500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IN</a:t>
            </a:r>
            <a:r>
              <a:rPr lang="en-ID" sz="5000" dirty="0">
                <a:solidFill>
                  <a:schemeClr val="tx1"/>
                </a:solidFill>
                <a:latin typeface="Helvetica Neue Medium"/>
                <a:ea typeface="Helvetica Neue Medium"/>
                <a:cs typeface="Helvetica Neue Medium"/>
                <a:sym typeface="Helvetica Neue Medium"/>
              </a:rPr>
              <a:t>TRODUCTION</a:t>
            </a:r>
            <a: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
            </a:r>
            <a:b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br>
            <a:endParaRPr sz="5000" dirty="0">
              <a:solidFill>
                <a:schemeClr val="tx1"/>
              </a:solidFill>
            </a:endParaRPr>
          </a:p>
        </p:txBody>
      </p:sp>
      <p:sp>
        <p:nvSpPr>
          <p:cNvPr id="174" name="YOUR NAME"/>
          <p:cNvSpPr txBox="1">
            <a:spLocks noGrp="1"/>
          </p:cNvSpPr>
          <p:nvPr>
            <p:ph type="subTitle" sz="quarter" idx="1"/>
          </p:nvPr>
        </p:nvSpPr>
        <p:spPr>
          <a:xfrm>
            <a:off x="307829" y="2777347"/>
            <a:ext cx="6072189" cy="3383097"/>
          </a:xfrm>
          <a:prstGeom prst="rect">
            <a:avLst/>
          </a:prstGeom>
          <a:solidFill>
            <a:schemeClr val="accent4">
              <a:lumMod val="60000"/>
              <a:lumOff val="40000"/>
            </a:schemeClr>
          </a:solidFill>
        </p:spPr>
        <p:txBody>
          <a:bodyPr>
            <a:noAutofit/>
          </a:bodyPr>
          <a:lstStyle>
            <a:lvl1pPr>
              <a:defRPr b="0"/>
            </a:lvl1pPr>
          </a:lstStyle>
          <a:p>
            <a:r>
              <a:rPr lang="en-US" sz="3000" dirty="0" err="1"/>
              <a:t>Kihon</a:t>
            </a:r>
            <a:r>
              <a:rPr lang="en-US" sz="3000" dirty="0"/>
              <a:t> is the basic technique of karate where a series of </a:t>
            </a:r>
            <a:r>
              <a:rPr lang="en-US" sz="3000" dirty="0" err="1"/>
              <a:t>kihon</a:t>
            </a:r>
            <a:r>
              <a:rPr lang="en-US" sz="3000" dirty="0"/>
              <a:t> become a kata or pattern or form a combination of several </a:t>
            </a:r>
            <a:r>
              <a:rPr lang="en-US" sz="3000" dirty="0" err="1"/>
              <a:t>kihon</a:t>
            </a:r>
            <a:r>
              <a:rPr lang="en-US" sz="3000" dirty="0"/>
              <a:t> movements to show the movement with a beautiful rhythm. (</a:t>
            </a:r>
            <a:r>
              <a:rPr lang="en-US" sz="3000" dirty="0" err="1"/>
              <a:t>Zebua</a:t>
            </a:r>
            <a:r>
              <a:rPr lang="en-US" sz="3000" dirty="0"/>
              <a:t> &amp; </a:t>
            </a:r>
            <a:r>
              <a:rPr lang="en-US" sz="3000" dirty="0" err="1"/>
              <a:t>Siahaan</a:t>
            </a:r>
            <a:r>
              <a:rPr lang="en-US" sz="3000" dirty="0"/>
              <a:t> 2021)</a:t>
            </a:r>
            <a:endParaRPr sz="3000" dirty="0"/>
          </a:p>
        </p:txBody>
      </p:sp>
      <p:sp>
        <p:nvSpPr>
          <p:cNvPr id="8" name="AFFILIATION">
            <a:extLst>
              <a:ext uri="{FF2B5EF4-FFF2-40B4-BE49-F238E27FC236}">
                <a16:creationId xmlns:a16="http://schemas.microsoft.com/office/drawing/2014/main" xmlns="" id="{5698D678-D21D-44D1-94C8-A2A4F1339BD7}"/>
              </a:ext>
            </a:extLst>
          </p:cNvPr>
          <p:cNvSpPr txBox="1">
            <a:spLocks/>
          </p:cNvSpPr>
          <p:nvPr/>
        </p:nvSpPr>
        <p:spPr>
          <a:xfrm>
            <a:off x="10949711" y="3043239"/>
            <a:ext cx="5116943" cy="2851312"/>
          </a:xfrm>
          <a:prstGeom prst="rect">
            <a:avLst/>
          </a:prstGeom>
          <a:solidFill>
            <a:schemeClr val="accent4">
              <a:lumMod val="60000"/>
              <a:lumOff val="40000"/>
            </a:schemeClr>
          </a:solidFill>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32511" tIns="32511" rIns="32511" bIns="32511">
            <a:normAutofit/>
          </a:bodyPr>
          <a:lstStyle>
            <a:lvl1pPr marL="0" marR="0" indent="0" algn="l" defTabSz="587022" rtl="0" latinLnBrk="0">
              <a:lnSpc>
                <a:spcPct val="100000"/>
              </a:lnSpc>
              <a:spcBef>
                <a:spcPts val="0"/>
              </a:spcBef>
              <a:spcAft>
                <a:spcPts val="0"/>
              </a:spcAft>
              <a:buClrTx/>
              <a:buSzTx/>
              <a:buFontTx/>
              <a:buNone/>
              <a:tabLst/>
              <a:defRPr sz="2400" b="1" i="0" u="none" strike="noStrike" cap="none" spc="0" baseline="0">
                <a:solidFill>
                  <a:srgbClr val="000000"/>
                </a:solidFill>
                <a:uFillTx/>
                <a:latin typeface="+mn-lt"/>
                <a:ea typeface="+mn-ea"/>
                <a:cs typeface="+mn-cs"/>
                <a:sym typeface="Helvetica Neue"/>
              </a:defRPr>
            </a:lvl1pPr>
            <a:lvl2pPr marL="1041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2pPr>
            <a:lvl3pPr marL="1651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3pPr>
            <a:lvl4pPr marL="2260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4pPr>
            <a:lvl5pPr marL="28702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5pPr>
            <a:lvl6pPr marL="34798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6pPr>
            <a:lvl7pPr marL="40894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7pPr>
            <a:lvl8pPr marL="46990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8pPr>
            <a:lvl9pPr marL="5308600" marR="0" indent="-431800" algn="l" defTabSz="1733930" rtl="0" latinLnBrk="0">
              <a:lnSpc>
                <a:spcPct val="90000"/>
              </a:lnSpc>
              <a:spcBef>
                <a:spcPts val="3200"/>
              </a:spcBef>
              <a:spcAft>
                <a:spcPts val="0"/>
              </a:spcAft>
              <a:buClrTx/>
              <a:buSzPct val="123000"/>
              <a:buFontTx/>
              <a:buChar char="•"/>
              <a:tabLst/>
              <a:defRPr sz="3400" b="0" i="0" u="none" strike="noStrike" cap="none" spc="0" baseline="0">
                <a:solidFill>
                  <a:srgbClr val="000000"/>
                </a:solidFill>
                <a:uFillTx/>
                <a:latin typeface="+mn-lt"/>
                <a:ea typeface="+mn-ea"/>
                <a:cs typeface="+mn-cs"/>
                <a:sym typeface="Helvetica Neue"/>
              </a:defRPr>
            </a:lvl9pPr>
          </a:lstStyle>
          <a:p>
            <a:pPr hangingPunct="1"/>
            <a:r>
              <a:rPr lang="en-US" sz="3000" b="0" dirty="0"/>
              <a:t>Practicing </a:t>
            </a:r>
            <a:r>
              <a:rPr lang="en-US" sz="3000" b="0" dirty="0" err="1"/>
              <a:t>kihon</a:t>
            </a:r>
            <a:r>
              <a:rPr lang="en-US" sz="3000" b="0" dirty="0"/>
              <a:t> means understanding how the body moves to produce as much power as possible with minimal effort. (</a:t>
            </a:r>
            <a:r>
              <a:rPr lang="en-US" sz="3000" b="0" dirty="0" err="1"/>
              <a:t>Mardiana</a:t>
            </a:r>
            <a:r>
              <a:rPr lang="en-US" sz="3000" b="0" dirty="0"/>
              <a:t> et al.,2023)</a:t>
            </a:r>
            <a:endParaRPr lang="en-ID" sz="3000" b="0" dirty="0"/>
          </a:p>
        </p:txBody>
      </p:sp>
      <p:grpSp>
        <p:nvGrpSpPr>
          <p:cNvPr id="9" name="Group 8">
            <a:extLst>
              <a:ext uri="{FF2B5EF4-FFF2-40B4-BE49-F238E27FC236}">
                <a16:creationId xmlns:a16="http://schemas.microsoft.com/office/drawing/2014/main" xmlns="" id="{0244B0DF-15E0-40B3-A702-45BA3AE53DDE}"/>
              </a:ext>
            </a:extLst>
          </p:cNvPr>
          <p:cNvGrpSpPr/>
          <p:nvPr/>
        </p:nvGrpSpPr>
        <p:grpSpPr>
          <a:xfrm>
            <a:off x="7537127" y="2524045"/>
            <a:ext cx="2461715" cy="3889699"/>
            <a:chOff x="2734588" y="826283"/>
            <a:chExt cx="3711373" cy="5924750"/>
          </a:xfrm>
        </p:grpSpPr>
        <p:grpSp>
          <p:nvGrpSpPr>
            <p:cNvPr id="10" name="Group 9">
              <a:extLst>
                <a:ext uri="{FF2B5EF4-FFF2-40B4-BE49-F238E27FC236}">
                  <a16:creationId xmlns:a16="http://schemas.microsoft.com/office/drawing/2014/main" xmlns="" id="{73E428F9-02AD-47EF-A6A2-7BD90CBAF6E7}"/>
                </a:ext>
              </a:extLst>
            </p:cNvPr>
            <p:cNvGrpSpPr/>
            <p:nvPr/>
          </p:nvGrpSpPr>
          <p:grpSpPr>
            <a:xfrm>
              <a:off x="3697855" y="5485064"/>
              <a:ext cx="1785877" cy="1265969"/>
              <a:chOff x="1343025" y="4833533"/>
              <a:chExt cx="1625600" cy="1152351"/>
            </a:xfrm>
          </p:grpSpPr>
          <p:sp>
            <p:nvSpPr>
              <p:cNvPr id="69" name="Rounded Rectangle 68">
                <a:extLst>
                  <a:ext uri="{FF2B5EF4-FFF2-40B4-BE49-F238E27FC236}">
                    <a16:creationId xmlns:a16="http://schemas.microsoft.com/office/drawing/2014/main" xmlns="" id="{890FCA3A-D4CA-4AA4-BF66-D126CAEA2671}"/>
                  </a:ext>
                </a:extLst>
              </p:cNvPr>
              <p:cNvSpPr/>
              <p:nvPr/>
            </p:nvSpPr>
            <p:spPr>
              <a:xfrm>
                <a:off x="1343025" y="4833533"/>
                <a:ext cx="1625600" cy="230573"/>
              </a:xfrm>
              <a:prstGeom prst="roundRect">
                <a:avLst>
                  <a:gd name="adj" fmla="val 50000"/>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70" name="Group 69">
                <a:extLst>
                  <a:ext uri="{FF2B5EF4-FFF2-40B4-BE49-F238E27FC236}">
                    <a16:creationId xmlns:a16="http://schemas.microsoft.com/office/drawing/2014/main" xmlns="" id="{4EE149FA-F853-4A56-83B0-07135E5F4117}"/>
                  </a:ext>
                </a:extLst>
              </p:cNvPr>
              <p:cNvGrpSpPr/>
              <p:nvPr/>
            </p:nvGrpSpPr>
            <p:grpSpPr>
              <a:xfrm>
                <a:off x="1374775" y="5141508"/>
                <a:ext cx="1562100" cy="844376"/>
                <a:chOff x="1374775" y="5141508"/>
                <a:chExt cx="1562100" cy="844376"/>
              </a:xfrm>
            </p:grpSpPr>
            <p:sp>
              <p:nvSpPr>
                <p:cNvPr id="71" name="Rounded Rectangle 70">
                  <a:extLst>
                    <a:ext uri="{FF2B5EF4-FFF2-40B4-BE49-F238E27FC236}">
                      <a16:creationId xmlns:a16="http://schemas.microsoft.com/office/drawing/2014/main" xmlns="" id="{D225CC83-3D00-4C07-A6E5-B22A2308BF61}"/>
                    </a:ext>
                  </a:extLst>
                </p:cNvPr>
                <p:cNvSpPr/>
                <p:nvPr/>
              </p:nvSpPr>
              <p:spPr>
                <a:xfrm>
                  <a:off x="1374775" y="5141508"/>
                  <a:ext cx="1562100" cy="230573"/>
                </a:xfrm>
                <a:prstGeom prst="roundRect">
                  <a:avLst>
                    <a:gd name="adj" fmla="val 50000"/>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2" name="Rounded Rectangle 71">
                  <a:extLst>
                    <a:ext uri="{FF2B5EF4-FFF2-40B4-BE49-F238E27FC236}">
                      <a16:creationId xmlns:a16="http://schemas.microsoft.com/office/drawing/2014/main" xmlns="" id="{11C45B6C-0838-45C0-841E-F4727799864D}"/>
                    </a:ext>
                  </a:extLst>
                </p:cNvPr>
                <p:cNvSpPr/>
                <p:nvPr/>
              </p:nvSpPr>
              <p:spPr>
                <a:xfrm>
                  <a:off x="1463675" y="5452658"/>
                  <a:ext cx="1384300" cy="230573"/>
                </a:xfrm>
                <a:prstGeom prst="roundRect">
                  <a:avLst>
                    <a:gd name="adj" fmla="val 50000"/>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3" name="Rounded Rectangle 72">
                  <a:extLst>
                    <a:ext uri="{FF2B5EF4-FFF2-40B4-BE49-F238E27FC236}">
                      <a16:creationId xmlns:a16="http://schemas.microsoft.com/office/drawing/2014/main" xmlns="" id="{18B8CAED-085D-46CC-8A3B-B2D2E29EECE4}"/>
                    </a:ext>
                  </a:extLst>
                </p:cNvPr>
                <p:cNvSpPr/>
                <p:nvPr/>
              </p:nvSpPr>
              <p:spPr>
                <a:xfrm>
                  <a:off x="1751527" y="5755311"/>
                  <a:ext cx="808596" cy="230573"/>
                </a:xfrm>
                <a:prstGeom prst="roundRect">
                  <a:avLst>
                    <a:gd name="adj" fmla="val 50000"/>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grpSp>
          <p:nvGrpSpPr>
            <p:cNvPr id="11" name="Group 10">
              <a:extLst>
                <a:ext uri="{FF2B5EF4-FFF2-40B4-BE49-F238E27FC236}">
                  <a16:creationId xmlns:a16="http://schemas.microsoft.com/office/drawing/2014/main" xmlns="" id="{C8CFFBC4-B6F9-4410-A24B-931403A22EDF}"/>
                </a:ext>
              </a:extLst>
            </p:cNvPr>
            <p:cNvGrpSpPr/>
            <p:nvPr/>
          </p:nvGrpSpPr>
          <p:grpSpPr>
            <a:xfrm>
              <a:off x="2734588" y="826283"/>
              <a:ext cx="3711373" cy="4549925"/>
              <a:chOff x="2734588" y="785942"/>
              <a:chExt cx="3711373" cy="4549925"/>
            </a:xfrm>
          </p:grpSpPr>
          <p:grpSp>
            <p:nvGrpSpPr>
              <p:cNvPr id="12" name="Group 11">
                <a:extLst>
                  <a:ext uri="{FF2B5EF4-FFF2-40B4-BE49-F238E27FC236}">
                    <a16:creationId xmlns:a16="http://schemas.microsoft.com/office/drawing/2014/main" xmlns="" id="{91247334-2B1C-4F65-8C63-1236B0204A4C}"/>
                  </a:ext>
                </a:extLst>
              </p:cNvPr>
              <p:cNvGrpSpPr/>
              <p:nvPr/>
            </p:nvGrpSpPr>
            <p:grpSpPr>
              <a:xfrm>
                <a:off x="3666432" y="2078311"/>
                <a:ext cx="2779529" cy="1559979"/>
                <a:chOff x="3666432" y="2078311"/>
                <a:chExt cx="2779529" cy="1559979"/>
              </a:xfrm>
            </p:grpSpPr>
            <p:sp>
              <p:nvSpPr>
                <p:cNvPr id="65" name="Freeform 64">
                  <a:extLst>
                    <a:ext uri="{FF2B5EF4-FFF2-40B4-BE49-F238E27FC236}">
                      <a16:creationId xmlns:a16="http://schemas.microsoft.com/office/drawing/2014/main" xmlns="" id="{F8D965CD-925D-4860-AA6A-15CB8C0949A3}"/>
                    </a:ext>
                  </a:extLst>
                </p:cNvPr>
                <p:cNvSpPr/>
                <p:nvPr/>
              </p:nvSpPr>
              <p:spPr>
                <a:xfrm rot="16200000">
                  <a:off x="4276207" y="1468536"/>
                  <a:ext cx="1559979" cy="2779529"/>
                </a:xfrm>
                <a:custGeom>
                  <a:avLst/>
                  <a:gdLst>
                    <a:gd name="connsiteX0" fmla="*/ 1269476 w 1269476"/>
                    <a:gd name="connsiteY0" fmla="*/ 246276 h 2261919"/>
                    <a:gd name="connsiteX1" fmla="*/ 1269476 w 1269476"/>
                    <a:gd name="connsiteY1" fmla="*/ 2188520 h 2261919"/>
                    <a:gd name="connsiteX2" fmla="*/ 1247131 w 1269476"/>
                    <a:gd name="connsiteY2" fmla="*/ 2196652 h 2261919"/>
                    <a:gd name="connsiteX3" fmla="*/ 140828 w 1269476"/>
                    <a:gd name="connsiteY3" fmla="*/ 2092535 h 2261919"/>
                    <a:gd name="connsiteX4" fmla="*/ 0 w 1269476"/>
                    <a:gd name="connsiteY4" fmla="*/ 2019461 h 2261919"/>
                    <a:gd name="connsiteX5" fmla="*/ 0 w 1269476"/>
                    <a:gd name="connsiteY5" fmla="*/ 246276 h 2261919"/>
                    <a:gd name="connsiteX6" fmla="*/ 128551 w 1269476"/>
                    <a:gd name="connsiteY6" fmla="*/ 246276 h 2261919"/>
                    <a:gd name="connsiteX7" fmla="*/ 128551 w 1269476"/>
                    <a:gd name="connsiteY7" fmla="*/ 1873116 h 2261919"/>
                    <a:gd name="connsiteX8" fmla="*/ 128552 w 1269476"/>
                    <a:gd name="connsiteY8" fmla="*/ 1873116 h 2261919"/>
                    <a:gd name="connsiteX9" fmla="*/ 128552 w 1269476"/>
                    <a:gd name="connsiteY9" fmla="*/ 246276 h 2261919"/>
                    <a:gd name="connsiteX10" fmla="*/ 506527 w 1269476"/>
                    <a:gd name="connsiteY10" fmla="*/ 246276 h 2261919"/>
                    <a:gd name="connsiteX11" fmla="*/ 484540 w 1269476"/>
                    <a:gd name="connsiteY11" fmla="*/ 209749 h 2261919"/>
                    <a:gd name="connsiteX12" fmla="*/ 669333 w 1269476"/>
                    <a:gd name="connsiteY12" fmla="*/ 300 h 2261919"/>
                    <a:gd name="connsiteX13" fmla="*/ 836632 w 1269476"/>
                    <a:gd name="connsiteY13" fmla="*/ 203272 h 2261919"/>
                    <a:gd name="connsiteX14" fmla="*/ 810009 w 1269476"/>
                    <a:gd name="connsiteY14" fmla="*/ 245261 h 2261919"/>
                    <a:gd name="connsiteX15" fmla="*/ 809805 w 1269476"/>
                    <a:gd name="connsiteY15" fmla="*/ 246276 h 2261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69476" h="2261919">
                      <a:moveTo>
                        <a:pt x="1269476" y="246276"/>
                      </a:moveTo>
                      <a:lnTo>
                        <a:pt x="1269476" y="2188520"/>
                      </a:lnTo>
                      <a:lnTo>
                        <a:pt x="1247131" y="2196652"/>
                      </a:lnTo>
                      <a:cubicBezTo>
                        <a:pt x="873496" y="2311042"/>
                        <a:pt x="501321" y="2274290"/>
                        <a:pt x="140828" y="2092535"/>
                      </a:cubicBezTo>
                      <a:lnTo>
                        <a:pt x="0" y="2019461"/>
                      </a:lnTo>
                      <a:lnTo>
                        <a:pt x="0" y="246276"/>
                      </a:lnTo>
                      <a:lnTo>
                        <a:pt x="128551" y="246276"/>
                      </a:lnTo>
                      <a:lnTo>
                        <a:pt x="128551" y="1873116"/>
                      </a:lnTo>
                      <a:lnTo>
                        <a:pt x="128552" y="1873116"/>
                      </a:lnTo>
                      <a:lnTo>
                        <a:pt x="128552" y="246276"/>
                      </a:lnTo>
                      <a:lnTo>
                        <a:pt x="506527" y="246276"/>
                      </a:lnTo>
                      <a:lnTo>
                        <a:pt x="484540" y="209749"/>
                      </a:lnTo>
                      <a:cubicBezTo>
                        <a:pt x="361708" y="71915"/>
                        <a:pt x="522856" y="-5458"/>
                        <a:pt x="669333" y="300"/>
                      </a:cubicBezTo>
                      <a:cubicBezTo>
                        <a:pt x="875997" y="4259"/>
                        <a:pt x="918140" y="105384"/>
                        <a:pt x="836632" y="203272"/>
                      </a:cubicBezTo>
                      <a:cubicBezTo>
                        <a:pt x="824572" y="217812"/>
                        <a:pt x="815705" y="231888"/>
                        <a:pt x="810009" y="245261"/>
                      </a:cubicBezTo>
                      <a:lnTo>
                        <a:pt x="809805" y="246276"/>
                      </a:lnTo>
                      <a:close/>
                    </a:path>
                  </a:pathLst>
                </a:custGeom>
                <a:solidFill>
                  <a:srgbClr val="15998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66" name="Group 65">
                  <a:extLst>
                    <a:ext uri="{FF2B5EF4-FFF2-40B4-BE49-F238E27FC236}">
                      <a16:creationId xmlns:a16="http://schemas.microsoft.com/office/drawing/2014/main" xmlns="" id="{080946CF-9746-4DE4-B5F0-D6E6EA2C05DD}"/>
                    </a:ext>
                  </a:extLst>
                </p:cNvPr>
                <p:cNvGrpSpPr/>
                <p:nvPr/>
              </p:nvGrpSpPr>
              <p:grpSpPr>
                <a:xfrm>
                  <a:off x="4912385" y="2483273"/>
                  <a:ext cx="451497" cy="451497"/>
                  <a:chOff x="3829001" y="1250108"/>
                  <a:chExt cx="394649" cy="394649"/>
                </a:xfrm>
              </p:grpSpPr>
              <p:sp>
                <p:nvSpPr>
                  <p:cNvPr id="67" name="Freeform 66">
                    <a:extLst>
                      <a:ext uri="{FF2B5EF4-FFF2-40B4-BE49-F238E27FC236}">
                        <a16:creationId xmlns:a16="http://schemas.microsoft.com/office/drawing/2014/main" xmlns="" id="{F12EA43E-4B6B-4758-8DE1-BF6048BEF66E}"/>
                      </a:ext>
                    </a:extLst>
                  </p:cNvPr>
                  <p:cNvSpPr/>
                  <p:nvPr/>
                </p:nvSpPr>
                <p:spPr>
                  <a:xfrm>
                    <a:off x="4017544" y="1250108"/>
                    <a:ext cx="205004" cy="225403"/>
                  </a:xfrm>
                  <a:custGeom>
                    <a:avLst/>
                    <a:gdLst>
                      <a:gd name="connsiteX0" fmla="*/ 357187 w 1771650"/>
                      <a:gd name="connsiteY0" fmla="*/ 971550 h 1943100"/>
                      <a:gd name="connsiteX1" fmla="*/ 357187 w 1771650"/>
                      <a:gd name="connsiteY1" fmla="*/ 1123951 h 1943100"/>
                      <a:gd name="connsiteX2" fmla="*/ 1462087 w 1771650"/>
                      <a:gd name="connsiteY2" fmla="*/ 1123951 h 1943100"/>
                      <a:gd name="connsiteX3" fmla="*/ 1462087 w 1771650"/>
                      <a:gd name="connsiteY3" fmla="*/ 971550 h 1943100"/>
                      <a:gd name="connsiteX4" fmla="*/ 357187 w 1771650"/>
                      <a:gd name="connsiteY4" fmla="*/ 638175 h 1943100"/>
                      <a:gd name="connsiteX5" fmla="*/ 357187 w 1771650"/>
                      <a:gd name="connsiteY5" fmla="*/ 790576 h 1943100"/>
                      <a:gd name="connsiteX6" fmla="*/ 1462087 w 1771650"/>
                      <a:gd name="connsiteY6" fmla="*/ 790576 h 1943100"/>
                      <a:gd name="connsiteX7" fmla="*/ 1462087 w 1771650"/>
                      <a:gd name="connsiteY7" fmla="*/ 638175 h 1943100"/>
                      <a:gd name="connsiteX8" fmla="*/ 357187 w 1771650"/>
                      <a:gd name="connsiteY8" fmla="*/ 285750 h 1943100"/>
                      <a:gd name="connsiteX9" fmla="*/ 357187 w 1771650"/>
                      <a:gd name="connsiteY9" fmla="*/ 438151 h 1943100"/>
                      <a:gd name="connsiteX10" fmla="*/ 1462087 w 1771650"/>
                      <a:gd name="connsiteY10" fmla="*/ 438151 h 1943100"/>
                      <a:gd name="connsiteX11" fmla="*/ 1462087 w 1771650"/>
                      <a:gd name="connsiteY11" fmla="*/ 285750 h 1943100"/>
                      <a:gd name="connsiteX12" fmla="*/ 280168 w 1771650"/>
                      <a:gd name="connsiteY12" fmla="*/ 0 h 1943100"/>
                      <a:gd name="connsiteX13" fmla="*/ 1491482 w 1771650"/>
                      <a:gd name="connsiteY13" fmla="*/ 0 h 1943100"/>
                      <a:gd name="connsiteX14" fmla="*/ 1771650 w 1771650"/>
                      <a:gd name="connsiteY14" fmla="*/ 280168 h 1943100"/>
                      <a:gd name="connsiteX15" fmla="*/ 1771650 w 1771650"/>
                      <a:gd name="connsiteY15" fmla="*/ 1215257 h 1943100"/>
                      <a:gd name="connsiteX16" fmla="*/ 1491482 w 1771650"/>
                      <a:gd name="connsiteY16" fmla="*/ 1495425 h 1943100"/>
                      <a:gd name="connsiteX17" fmla="*/ 717364 w 1771650"/>
                      <a:gd name="connsiteY17" fmla="*/ 1495425 h 1943100"/>
                      <a:gd name="connsiteX18" fmla="*/ 304800 w 1771650"/>
                      <a:gd name="connsiteY18" fmla="*/ 1943100 h 1943100"/>
                      <a:gd name="connsiteX19" fmla="*/ 296191 w 1771650"/>
                      <a:gd name="connsiteY19" fmla="*/ 1495425 h 1943100"/>
                      <a:gd name="connsiteX20" fmla="*/ 280168 w 1771650"/>
                      <a:gd name="connsiteY20" fmla="*/ 1495425 h 1943100"/>
                      <a:gd name="connsiteX21" fmla="*/ 0 w 1771650"/>
                      <a:gd name="connsiteY21" fmla="*/ 1215257 h 1943100"/>
                      <a:gd name="connsiteX22" fmla="*/ 0 w 1771650"/>
                      <a:gd name="connsiteY22" fmla="*/ 280168 h 1943100"/>
                      <a:gd name="connsiteX23" fmla="*/ 280168 w 1771650"/>
                      <a:gd name="connsiteY23" fmla="*/ 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771650" h="1943100">
                        <a:moveTo>
                          <a:pt x="357187" y="971550"/>
                        </a:moveTo>
                        <a:lnTo>
                          <a:pt x="357187" y="1123951"/>
                        </a:lnTo>
                        <a:lnTo>
                          <a:pt x="1462087" y="1123951"/>
                        </a:lnTo>
                        <a:lnTo>
                          <a:pt x="1462087" y="971550"/>
                        </a:lnTo>
                        <a:close/>
                        <a:moveTo>
                          <a:pt x="357187" y="638175"/>
                        </a:moveTo>
                        <a:lnTo>
                          <a:pt x="357187" y="790576"/>
                        </a:lnTo>
                        <a:lnTo>
                          <a:pt x="1462087" y="790576"/>
                        </a:lnTo>
                        <a:lnTo>
                          <a:pt x="1462087" y="638175"/>
                        </a:lnTo>
                        <a:close/>
                        <a:moveTo>
                          <a:pt x="357187" y="285750"/>
                        </a:moveTo>
                        <a:lnTo>
                          <a:pt x="357187" y="438151"/>
                        </a:lnTo>
                        <a:lnTo>
                          <a:pt x="1462087" y="438151"/>
                        </a:lnTo>
                        <a:lnTo>
                          <a:pt x="1462087" y="285750"/>
                        </a:lnTo>
                        <a:close/>
                        <a:moveTo>
                          <a:pt x="280168" y="0"/>
                        </a:moveTo>
                        <a:lnTo>
                          <a:pt x="1491482" y="0"/>
                        </a:lnTo>
                        <a:cubicBezTo>
                          <a:pt x="1646215" y="0"/>
                          <a:pt x="1771650" y="125435"/>
                          <a:pt x="1771650" y="280168"/>
                        </a:cubicBezTo>
                        <a:lnTo>
                          <a:pt x="1771650" y="1215257"/>
                        </a:lnTo>
                        <a:cubicBezTo>
                          <a:pt x="1771650" y="1369990"/>
                          <a:pt x="1646215" y="1495425"/>
                          <a:pt x="1491482" y="1495425"/>
                        </a:cubicBezTo>
                        <a:lnTo>
                          <a:pt x="717364" y="1495425"/>
                        </a:lnTo>
                        <a:lnTo>
                          <a:pt x="304800" y="1943100"/>
                        </a:lnTo>
                        <a:lnTo>
                          <a:pt x="296191" y="1495425"/>
                        </a:lnTo>
                        <a:lnTo>
                          <a:pt x="280168" y="1495425"/>
                        </a:lnTo>
                        <a:cubicBezTo>
                          <a:pt x="125435" y="1495425"/>
                          <a:pt x="0" y="1369990"/>
                          <a:pt x="0" y="1215257"/>
                        </a:cubicBezTo>
                        <a:lnTo>
                          <a:pt x="0" y="280168"/>
                        </a:lnTo>
                        <a:cubicBezTo>
                          <a:pt x="0" y="125435"/>
                          <a:pt x="125435" y="0"/>
                          <a:pt x="280168"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latin typeface="Arial" panose="020B0604020202020204" pitchFamily="34" charset="0"/>
                      <a:cs typeface="Arial" panose="020B0604020202020204" pitchFamily="34" charset="0"/>
                    </a:endParaRPr>
                  </a:p>
                </p:txBody>
              </p:sp>
              <p:sp>
                <p:nvSpPr>
                  <p:cNvPr id="68" name="Freeform 67">
                    <a:extLst>
                      <a:ext uri="{FF2B5EF4-FFF2-40B4-BE49-F238E27FC236}">
                        <a16:creationId xmlns:a16="http://schemas.microsoft.com/office/drawing/2014/main" xmlns="" id="{B194CBBE-5636-45A0-88EA-BBA17D5A141D}"/>
                      </a:ext>
                    </a:extLst>
                  </p:cNvPr>
                  <p:cNvSpPr/>
                  <p:nvPr/>
                </p:nvSpPr>
                <p:spPr>
                  <a:xfrm>
                    <a:off x="3829001" y="1250478"/>
                    <a:ext cx="394649" cy="394279"/>
                  </a:xfrm>
                  <a:custGeom>
                    <a:avLst/>
                    <a:gdLst>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1742680 w 3410574"/>
                      <a:gd name="connsiteY7" fmla="*/ 2593623 h 3398898"/>
                      <a:gd name="connsiteX8" fmla="*/ 1742680 w 3410574"/>
                      <a:gd name="connsiteY8" fmla="*/ 3212195 h 3398898"/>
                      <a:gd name="connsiteX9" fmla="*/ 1887074 w 3410574"/>
                      <a:gd name="connsiteY9" fmla="*/ 3203654 h 3398898"/>
                      <a:gd name="connsiteX10" fmla="*/ 1960614 w 3410574"/>
                      <a:gd name="connsiteY10" fmla="*/ 3191029 h 3398898"/>
                      <a:gd name="connsiteX11" fmla="*/ 1970247 w 3410574"/>
                      <a:gd name="connsiteY11" fmla="*/ 3186343 h 3398898"/>
                      <a:gd name="connsiteX12" fmla="*/ 2363020 w 3410574"/>
                      <a:gd name="connsiteY12" fmla="*/ 2686574 h 3398898"/>
                      <a:gd name="connsiteX13" fmla="*/ 2399756 w 3410574"/>
                      <a:gd name="connsiteY13" fmla="*/ 2593623 h 3398898"/>
                      <a:gd name="connsiteX14" fmla="*/ 1048209 w 3410574"/>
                      <a:gd name="connsiteY14" fmla="*/ 2593623 h 3398898"/>
                      <a:gd name="connsiteX15" fmla="*/ 1084945 w 3410574"/>
                      <a:gd name="connsiteY15" fmla="*/ 2686574 h 3398898"/>
                      <a:gd name="connsiteX16" fmla="*/ 1477716 w 3410574"/>
                      <a:gd name="connsiteY16" fmla="*/ 3186343 h 3398898"/>
                      <a:gd name="connsiteX17" fmla="*/ 1507737 w 3410574"/>
                      <a:gd name="connsiteY17" fmla="*/ 3200948 h 3398898"/>
                      <a:gd name="connsiteX18" fmla="*/ 1523501 w 3410574"/>
                      <a:gd name="connsiteY18" fmla="*/ 3203654 h 3398898"/>
                      <a:gd name="connsiteX19" fmla="*/ 1667887 w 3410574"/>
                      <a:gd name="connsiteY19" fmla="*/ 3212195 h 3398898"/>
                      <a:gd name="connsiteX20" fmla="*/ 1667887 w 3410574"/>
                      <a:gd name="connsiteY20" fmla="*/ 2593623 h 3398898"/>
                      <a:gd name="connsiteX21" fmla="*/ 480579 w 3410574"/>
                      <a:gd name="connsiteY21" fmla="*/ 2593623 h 3398898"/>
                      <a:gd name="connsiteX22" fmla="*/ 497653 w 3410574"/>
                      <a:gd name="connsiteY22" fmla="*/ 2618097 h 3398898"/>
                      <a:gd name="connsiteX23" fmla="*/ 1221391 w 3410574"/>
                      <a:gd name="connsiteY23" fmla="*/ 3135805 h 3398898"/>
                      <a:gd name="connsiteX24" fmla="*/ 1241985 w 3410574"/>
                      <a:gd name="connsiteY24" fmla="*/ 3141561 h 3398898"/>
                      <a:gd name="connsiteX25" fmla="*/ 1199170 w 3410574"/>
                      <a:gd name="connsiteY25" fmla="*/ 3094616 h 3398898"/>
                      <a:gd name="connsiteX26" fmla="*/ 945633 w 3410574"/>
                      <a:gd name="connsiteY26" fmla="*/ 2637038 h 3398898"/>
                      <a:gd name="connsiteX27" fmla="*/ 931019 w 3410574"/>
                      <a:gd name="connsiteY27" fmla="*/ 2593623 h 3398898"/>
                      <a:gd name="connsiteX28" fmla="*/ 2659674 w 3410574"/>
                      <a:gd name="connsiteY28" fmla="*/ 1795828 h 3398898"/>
                      <a:gd name="connsiteX29" fmla="*/ 2657793 w 3410574"/>
                      <a:gd name="connsiteY29" fmla="*/ 1863076 h 3398898"/>
                      <a:gd name="connsiteX30" fmla="*/ 2588876 w 3410574"/>
                      <a:gd name="connsiteY30" fmla="*/ 2349276 h 3398898"/>
                      <a:gd name="connsiteX31" fmla="*/ 2577556 w 3410574"/>
                      <a:gd name="connsiteY31" fmla="*/ 2391683 h 3398898"/>
                      <a:gd name="connsiteX32" fmla="*/ 3056439 w 3410574"/>
                      <a:gd name="connsiteY32" fmla="*/ 2391683 h 3398898"/>
                      <a:gd name="connsiteX33" fmla="*/ 3059708 w 3410574"/>
                      <a:gd name="connsiteY33" fmla="*/ 2385956 h 3398898"/>
                      <a:gd name="connsiteX34" fmla="*/ 3218231 w 3410574"/>
                      <a:gd name="connsiteY34" fmla="*/ 1849104 h 3398898"/>
                      <a:gd name="connsiteX35" fmla="*/ 3220922 w 3410574"/>
                      <a:gd name="connsiteY35" fmla="*/ 1795828 h 3398898"/>
                      <a:gd name="connsiteX36" fmla="*/ 901482 w 3410574"/>
                      <a:gd name="connsiteY36" fmla="*/ 1795828 h 3398898"/>
                      <a:gd name="connsiteX37" fmla="*/ 912662 w 3410574"/>
                      <a:gd name="connsiteY37" fmla="*/ 2005656 h 3398898"/>
                      <a:gd name="connsiteX38" fmla="*/ 960916 w 3410574"/>
                      <a:gd name="connsiteY38" fmla="*/ 2299784 h 3398898"/>
                      <a:gd name="connsiteX39" fmla="*/ 987280 w 3410574"/>
                      <a:gd name="connsiteY39" fmla="*/ 2391683 h 3398898"/>
                      <a:gd name="connsiteX40" fmla="*/ 1667887 w 3410574"/>
                      <a:gd name="connsiteY40" fmla="*/ 2391683 h 3398898"/>
                      <a:gd name="connsiteX41" fmla="*/ 1667887 w 3410574"/>
                      <a:gd name="connsiteY41" fmla="*/ 1795828 h 3398898"/>
                      <a:gd name="connsiteX42" fmla="*/ 189653 w 3410574"/>
                      <a:gd name="connsiteY42" fmla="*/ 1795828 h 3398898"/>
                      <a:gd name="connsiteX43" fmla="*/ 192343 w 3410574"/>
                      <a:gd name="connsiteY43" fmla="*/ 1849104 h 3398898"/>
                      <a:gd name="connsiteX44" fmla="*/ 350866 w 3410574"/>
                      <a:gd name="connsiteY44" fmla="*/ 2385956 h 3398898"/>
                      <a:gd name="connsiteX45" fmla="*/ 354136 w 3410574"/>
                      <a:gd name="connsiteY45" fmla="*/ 2391683 h 3398898"/>
                      <a:gd name="connsiteX46" fmla="*/ 870408 w 3410574"/>
                      <a:gd name="connsiteY46" fmla="*/ 2391683 h 3398898"/>
                      <a:gd name="connsiteX47" fmla="*/ 859089 w 3410574"/>
                      <a:gd name="connsiteY47" fmla="*/ 2349276 h 3398898"/>
                      <a:gd name="connsiteX48" fmla="*/ 790171 w 3410574"/>
                      <a:gd name="connsiteY48" fmla="*/ 1863076 h 3398898"/>
                      <a:gd name="connsiteX49" fmla="*/ 788289 w 3410574"/>
                      <a:gd name="connsiteY49" fmla="*/ 1795828 h 3398898"/>
                      <a:gd name="connsiteX50" fmla="*/ 346714 w 3410574"/>
                      <a:gd name="connsiteY50" fmla="*/ 1012989 h 3398898"/>
                      <a:gd name="connsiteX51" fmla="*/ 304004 w 3410574"/>
                      <a:gd name="connsiteY51" fmla="*/ 1101649 h 3398898"/>
                      <a:gd name="connsiteX52" fmla="*/ 192343 w 3410574"/>
                      <a:gd name="connsiteY52" fmla="*/ 1538119 h 3398898"/>
                      <a:gd name="connsiteX53" fmla="*/ 189528 w 3410574"/>
                      <a:gd name="connsiteY53" fmla="*/ 1593887 h 3398898"/>
                      <a:gd name="connsiteX54" fmla="*/ 788010 w 3410574"/>
                      <a:gd name="connsiteY54" fmla="*/ 1593887 h 3398898"/>
                      <a:gd name="connsiteX55" fmla="*/ 790171 w 3410574"/>
                      <a:gd name="connsiteY55" fmla="*/ 1516658 h 3398898"/>
                      <a:gd name="connsiteX56" fmla="*/ 859089 w 3410574"/>
                      <a:gd name="connsiteY56" fmla="*/ 1030458 h 3398898"/>
                      <a:gd name="connsiteX57" fmla="*/ 863752 w 3410574"/>
                      <a:gd name="connsiteY57" fmla="*/ 1012989 h 3398898"/>
                      <a:gd name="connsiteX58" fmla="*/ 1938400 w 3410574"/>
                      <a:gd name="connsiteY58" fmla="*/ 949306 h 3398898"/>
                      <a:gd name="connsiteX59" fmla="*/ 3237771 w 3410574"/>
                      <a:gd name="connsiteY59" fmla="*/ 949306 h 3398898"/>
                      <a:gd name="connsiteX60" fmla="*/ 3276564 w 3410574"/>
                      <a:gd name="connsiteY60" fmla="*/ 1029837 h 3398898"/>
                      <a:gd name="connsiteX61" fmla="*/ 3303278 w 3410574"/>
                      <a:gd name="connsiteY61" fmla="*/ 1102823 h 3398898"/>
                      <a:gd name="connsiteX62" fmla="*/ 3303278 w 3410574"/>
                      <a:gd name="connsiteY62" fmla="*/ 1137566 h 3398898"/>
                      <a:gd name="connsiteX63" fmla="*/ 3120224 w 3410574"/>
                      <a:gd name="connsiteY63" fmla="*/ 1137566 h 3398898"/>
                      <a:gd name="connsiteX64" fmla="*/ 3106572 w 3410574"/>
                      <a:gd name="connsiteY64" fmla="*/ 1101649 h 3398898"/>
                      <a:gd name="connsiteX65" fmla="*/ 3063862 w 3410574"/>
                      <a:gd name="connsiteY65" fmla="*/ 1012989 h 3398898"/>
                      <a:gd name="connsiteX66" fmla="*/ 2584213 w 3410574"/>
                      <a:gd name="connsiteY66" fmla="*/ 1012989 h 3398898"/>
                      <a:gd name="connsiteX67" fmla="*/ 2588876 w 3410574"/>
                      <a:gd name="connsiteY67" fmla="*/ 1030458 h 3398898"/>
                      <a:gd name="connsiteX68" fmla="*/ 2608939 w 3410574"/>
                      <a:gd name="connsiteY68" fmla="*/ 1137566 h 3398898"/>
                      <a:gd name="connsiteX69" fmla="*/ 2498193 w 3410574"/>
                      <a:gd name="connsiteY69" fmla="*/ 1137566 h 3398898"/>
                      <a:gd name="connsiteX70" fmla="*/ 2487048 w 3410574"/>
                      <a:gd name="connsiteY70" fmla="*/ 1079951 h 3398898"/>
                      <a:gd name="connsiteX71" fmla="*/ 2467838 w 3410574"/>
                      <a:gd name="connsiteY71" fmla="*/ 1012989 h 3398898"/>
                      <a:gd name="connsiteX72" fmla="*/ 1938400 w 3410574"/>
                      <a:gd name="connsiteY72" fmla="*/ 1012989 h 3398898"/>
                      <a:gd name="connsiteX73" fmla="*/ 2689296 w 3410574"/>
                      <a:gd name="connsiteY73" fmla="*/ 537490 h 3398898"/>
                      <a:gd name="connsiteX74" fmla="*/ 2956276 w 3410574"/>
                      <a:gd name="connsiteY74" fmla="*/ 537490 h 3398898"/>
                      <a:gd name="connsiteX75" fmla="*/ 3021169 w 3410574"/>
                      <a:gd name="connsiteY75" fmla="*/ 608890 h 3398898"/>
                      <a:gd name="connsiteX76" fmla="*/ 3108555 w 3410574"/>
                      <a:gd name="connsiteY76" fmla="*/ 725750 h 3398898"/>
                      <a:gd name="connsiteX77" fmla="*/ 2878349 w 3410574"/>
                      <a:gd name="connsiteY77" fmla="*/ 725750 h 3398898"/>
                      <a:gd name="connsiteX78" fmla="*/ 2756608 w 3410574"/>
                      <a:gd name="connsiteY78" fmla="*/ 594724 h 3398898"/>
                      <a:gd name="connsiteX79" fmla="*/ 2284019 w 3410574"/>
                      <a:gd name="connsiteY79" fmla="*/ 537490 h 3398898"/>
                      <a:gd name="connsiteX80" fmla="*/ 2410632 w 3410574"/>
                      <a:gd name="connsiteY80" fmla="*/ 537490 h 3398898"/>
                      <a:gd name="connsiteX81" fmla="*/ 2448296 w 3410574"/>
                      <a:gd name="connsiteY81" fmla="*/ 612281 h 3398898"/>
                      <a:gd name="connsiteX82" fmla="*/ 2495310 w 3410574"/>
                      <a:gd name="connsiteY82" fmla="*/ 725750 h 3398898"/>
                      <a:gd name="connsiteX83" fmla="*/ 2375900 w 3410574"/>
                      <a:gd name="connsiteY83" fmla="*/ 725750 h 3398898"/>
                      <a:gd name="connsiteX84" fmla="*/ 2363020 w 3410574"/>
                      <a:gd name="connsiteY84" fmla="*/ 693159 h 3398898"/>
                      <a:gd name="connsiteX85" fmla="*/ 2295354 w 3410574"/>
                      <a:gd name="connsiteY85" fmla="*/ 555622 h 3398898"/>
                      <a:gd name="connsiteX86" fmla="*/ 1233141 w 3410574"/>
                      <a:gd name="connsiteY86" fmla="*/ 247871 h 3398898"/>
                      <a:gd name="connsiteX87" fmla="*/ 1102686 w 3410574"/>
                      <a:gd name="connsiteY87" fmla="*/ 296876 h 3398898"/>
                      <a:gd name="connsiteX88" fmla="*/ 531768 w 3410574"/>
                      <a:gd name="connsiteY88" fmla="*/ 726244 h 3398898"/>
                      <a:gd name="connsiteX89" fmla="*/ 468352 w 3410574"/>
                      <a:gd name="connsiteY89" fmla="*/ 811048 h 3398898"/>
                      <a:gd name="connsiteX90" fmla="*/ 922625 w 3410574"/>
                      <a:gd name="connsiteY90" fmla="*/ 811048 h 3398898"/>
                      <a:gd name="connsiteX91" fmla="*/ 945633 w 3410574"/>
                      <a:gd name="connsiteY91" fmla="*/ 742697 h 3398898"/>
                      <a:gd name="connsiteX92" fmla="*/ 1199170 w 3410574"/>
                      <a:gd name="connsiteY92" fmla="*/ 285117 h 3398898"/>
                      <a:gd name="connsiteX93" fmla="*/ 1938400 w 3410574"/>
                      <a:gd name="connsiteY93" fmla="*/ 102141 h 3398898"/>
                      <a:gd name="connsiteX94" fmla="*/ 2313889 w 3410574"/>
                      <a:gd name="connsiteY94" fmla="*/ 102141 h 3398898"/>
                      <a:gd name="connsiteX95" fmla="*/ 2369062 w 3410574"/>
                      <a:gd name="connsiteY95" fmla="*/ 122334 h 3398898"/>
                      <a:gd name="connsiteX96" fmla="*/ 2658729 w 3410574"/>
                      <a:gd name="connsiteY96" fmla="*/ 279561 h 3398898"/>
                      <a:gd name="connsiteX97" fmla="*/ 2673226 w 3410574"/>
                      <a:gd name="connsiteY97" fmla="*/ 290401 h 3398898"/>
                      <a:gd name="connsiteX98" fmla="*/ 2290653 w 3410574"/>
                      <a:gd name="connsiteY98" fmla="*/ 290401 h 3398898"/>
                      <a:gd name="connsiteX99" fmla="*/ 2234309 w 3410574"/>
                      <a:gd name="connsiteY99" fmla="*/ 269236 h 3398898"/>
                      <a:gd name="connsiteX100" fmla="*/ 2248795 w 3410574"/>
                      <a:gd name="connsiteY100" fmla="*/ 285117 h 3398898"/>
                      <a:gd name="connsiteX101" fmla="*/ 2252710 w 3410574"/>
                      <a:gd name="connsiteY101" fmla="*/ 290401 h 3398898"/>
                      <a:gd name="connsiteX102" fmla="*/ 2093488 w 3410574"/>
                      <a:gd name="connsiteY102" fmla="*/ 290401 h 3398898"/>
                      <a:gd name="connsiteX103" fmla="*/ 2046334 w 3410574"/>
                      <a:gd name="connsiteY103" fmla="*/ 246081 h 3398898"/>
                      <a:gd name="connsiteX104" fmla="*/ 1978244 w 3410574"/>
                      <a:gd name="connsiteY104" fmla="*/ 198929 h 3398898"/>
                      <a:gd name="connsiteX105" fmla="*/ 1938400 w 3410574"/>
                      <a:gd name="connsiteY105" fmla="*/ 192366 h 3398898"/>
                      <a:gd name="connsiteX106" fmla="*/ 1512115 w 3410574"/>
                      <a:gd name="connsiteY106" fmla="*/ 0 h 3398898"/>
                      <a:gd name="connsiteX107" fmla="*/ 1504201 w 3410574"/>
                      <a:gd name="connsiteY107" fmla="*/ 25496 h 3398898"/>
                      <a:gd name="connsiteX108" fmla="*/ 1497169 w 3410574"/>
                      <a:gd name="connsiteY108" fmla="*/ 95245 h 3398898"/>
                      <a:gd name="connsiteX109" fmla="*/ 1497169 w 3410574"/>
                      <a:gd name="connsiteY109" fmla="*/ 188249 h 3398898"/>
                      <a:gd name="connsiteX110" fmla="*/ 1483739 w 3410574"/>
                      <a:gd name="connsiteY110" fmla="*/ 190461 h 3398898"/>
                      <a:gd name="connsiteX111" fmla="*/ 1477716 w 3410574"/>
                      <a:gd name="connsiteY111" fmla="*/ 193392 h 3398898"/>
                      <a:gd name="connsiteX112" fmla="*/ 1084945 w 3410574"/>
                      <a:gd name="connsiteY112" fmla="*/ 693159 h 3398898"/>
                      <a:gd name="connsiteX113" fmla="*/ 1038352 w 3410574"/>
                      <a:gd name="connsiteY113" fmla="*/ 811048 h 3398898"/>
                      <a:gd name="connsiteX114" fmla="*/ 1497169 w 3410574"/>
                      <a:gd name="connsiteY114" fmla="*/ 811048 h 3398898"/>
                      <a:gd name="connsiteX115" fmla="*/ 1497169 w 3410574"/>
                      <a:gd name="connsiteY115" fmla="*/ 1012989 h 3398898"/>
                      <a:gd name="connsiteX116" fmla="*/ 980125 w 3410574"/>
                      <a:gd name="connsiteY116" fmla="*/ 1012989 h 3398898"/>
                      <a:gd name="connsiteX117" fmla="*/ 960916 w 3410574"/>
                      <a:gd name="connsiteY117" fmla="*/ 1079951 h 3398898"/>
                      <a:gd name="connsiteX118" fmla="*/ 912662 w 3410574"/>
                      <a:gd name="connsiteY118" fmla="*/ 1374077 h 3398898"/>
                      <a:gd name="connsiteX119" fmla="*/ 900949 w 3410574"/>
                      <a:gd name="connsiteY119" fmla="*/ 1593887 h 3398898"/>
                      <a:gd name="connsiteX120" fmla="*/ 1667887 w 3410574"/>
                      <a:gd name="connsiteY120" fmla="*/ 1593887 h 3398898"/>
                      <a:gd name="connsiteX121" fmla="*/ 1667887 w 3410574"/>
                      <a:gd name="connsiteY121" fmla="*/ 1547180 h 3398898"/>
                      <a:gd name="connsiteX122" fmla="*/ 1708545 w 3410574"/>
                      <a:gd name="connsiteY122" fmla="*/ 1569249 h 3398898"/>
                      <a:gd name="connsiteX123" fmla="*/ 1742680 w 3410574"/>
                      <a:gd name="connsiteY123" fmla="*/ 1579845 h 3398898"/>
                      <a:gd name="connsiteX124" fmla="*/ 1742680 w 3410574"/>
                      <a:gd name="connsiteY124" fmla="*/ 1593887 h 3398898"/>
                      <a:gd name="connsiteX125" fmla="*/ 1817872 w 3410574"/>
                      <a:gd name="connsiteY125" fmla="*/ 1593887 h 3398898"/>
                      <a:gd name="connsiteX126" fmla="*/ 1843259 w 3410574"/>
                      <a:gd name="connsiteY126" fmla="*/ 1596446 h 3398898"/>
                      <a:gd name="connsiteX127" fmla="*/ 1863052 w 3410574"/>
                      <a:gd name="connsiteY127" fmla="*/ 1596446 h 3398898"/>
                      <a:gd name="connsiteX128" fmla="*/ 1866887 w 3410574"/>
                      <a:gd name="connsiteY128" fmla="*/ 1795828 h 3398898"/>
                      <a:gd name="connsiteX129" fmla="*/ 1742680 w 3410574"/>
                      <a:gd name="connsiteY129" fmla="*/ 1795828 h 3398898"/>
                      <a:gd name="connsiteX130" fmla="*/ 1742680 w 3410574"/>
                      <a:gd name="connsiteY130" fmla="*/ 2391683 h 3398898"/>
                      <a:gd name="connsiteX131" fmla="*/ 2460685 w 3410574"/>
                      <a:gd name="connsiteY131" fmla="*/ 2391683 h 3398898"/>
                      <a:gd name="connsiteX132" fmla="*/ 2487048 w 3410574"/>
                      <a:gd name="connsiteY132" fmla="*/ 2299784 h 3398898"/>
                      <a:gd name="connsiteX133" fmla="*/ 2535303 w 3410574"/>
                      <a:gd name="connsiteY133" fmla="*/ 2005656 h 3398898"/>
                      <a:gd name="connsiteX134" fmla="*/ 2546483 w 3410574"/>
                      <a:gd name="connsiteY134" fmla="*/ 1795828 h 3398898"/>
                      <a:gd name="connsiteX135" fmla="*/ 2199581 w 3410574"/>
                      <a:gd name="connsiteY135" fmla="*/ 1795828 h 3398898"/>
                      <a:gd name="connsiteX136" fmla="*/ 2383325 w 3410574"/>
                      <a:gd name="connsiteY136" fmla="*/ 1596446 h 3398898"/>
                      <a:gd name="connsiteX137" fmla="*/ 3339589 w 3410574"/>
                      <a:gd name="connsiteY137" fmla="*/ 1596446 h 3398898"/>
                      <a:gd name="connsiteX138" fmla="*/ 3405333 w 3410574"/>
                      <a:gd name="connsiteY138" fmla="*/ 1589819 h 3398898"/>
                      <a:gd name="connsiteX139" fmla="*/ 3410574 w 3410574"/>
                      <a:gd name="connsiteY139" fmla="*/ 1693611 h 3398898"/>
                      <a:gd name="connsiteX140" fmla="*/ 1705287 w 3410574"/>
                      <a:gd name="connsiteY140" fmla="*/ 3398898 h 3398898"/>
                      <a:gd name="connsiteX141" fmla="*/ 0 w 3410574"/>
                      <a:gd name="connsiteY141" fmla="*/ 1693611 h 3398898"/>
                      <a:gd name="connsiteX142" fmla="*/ 1361613 w 3410574"/>
                      <a:gd name="connsiteY142" fmla="*/ 2297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313889 w 3410574"/>
                      <a:gd name="connsiteY106" fmla="*/ 102141 h 3398898"/>
                      <a:gd name="connsiteX107" fmla="*/ 2658729 w 3410574"/>
                      <a:gd name="connsiteY107" fmla="*/ 279561 h 3398898"/>
                      <a:gd name="connsiteX108" fmla="*/ 2673226 w 3410574"/>
                      <a:gd name="connsiteY108" fmla="*/ 290401 h 3398898"/>
                      <a:gd name="connsiteX109" fmla="*/ 2290653 w 3410574"/>
                      <a:gd name="connsiteY109" fmla="*/ 290401 h 3398898"/>
                      <a:gd name="connsiteX110" fmla="*/ 2234309 w 3410574"/>
                      <a:gd name="connsiteY110" fmla="*/ 269236 h 3398898"/>
                      <a:gd name="connsiteX111" fmla="*/ 2248795 w 3410574"/>
                      <a:gd name="connsiteY111" fmla="*/ 285117 h 3398898"/>
                      <a:gd name="connsiteX112" fmla="*/ 2252710 w 3410574"/>
                      <a:gd name="connsiteY112" fmla="*/ 290401 h 3398898"/>
                      <a:gd name="connsiteX113" fmla="*/ 2093488 w 3410574"/>
                      <a:gd name="connsiteY113" fmla="*/ 290401 h 3398898"/>
                      <a:gd name="connsiteX114" fmla="*/ 2046334 w 3410574"/>
                      <a:gd name="connsiteY114" fmla="*/ 246081 h 3398898"/>
                      <a:gd name="connsiteX115" fmla="*/ 1978244 w 3410574"/>
                      <a:gd name="connsiteY115" fmla="*/ 198929 h 3398898"/>
                      <a:gd name="connsiteX116" fmla="*/ 1938400 w 3410574"/>
                      <a:gd name="connsiteY116" fmla="*/ 192366 h 3398898"/>
                      <a:gd name="connsiteX117" fmla="*/ 1938400 w 3410574"/>
                      <a:gd name="connsiteY117" fmla="*/ 102141 h 3398898"/>
                      <a:gd name="connsiteX118" fmla="*/ 1512115 w 3410574"/>
                      <a:gd name="connsiteY118" fmla="*/ 0 h 3398898"/>
                      <a:gd name="connsiteX119" fmla="*/ 1504201 w 3410574"/>
                      <a:gd name="connsiteY119" fmla="*/ 25496 h 3398898"/>
                      <a:gd name="connsiteX120" fmla="*/ 1497169 w 3410574"/>
                      <a:gd name="connsiteY120" fmla="*/ 95245 h 3398898"/>
                      <a:gd name="connsiteX121" fmla="*/ 1497169 w 3410574"/>
                      <a:gd name="connsiteY121" fmla="*/ 188249 h 3398898"/>
                      <a:gd name="connsiteX122" fmla="*/ 1483739 w 3410574"/>
                      <a:gd name="connsiteY122" fmla="*/ 190461 h 3398898"/>
                      <a:gd name="connsiteX123" fmla="*/ 1477716 w 3410574"/>
                      <a:gd name="connsiteY123" fmla="*/ 193392 h 3398898"/>
                      <a:gd name="connsiteX124" fmla="*/ 1084945 w 3410574"/>
                      <a:gd name="connsiteY124" fmla="*/ 693159 h 3398898"/>
                      <a:gd name="connsiteX125" fmla="*/ 1038352 w 3410574"/>
                      <a:gd name="connsiteY125" fmla="*/ 811048 h 3398898"/>
                      <a:gd name="connsiteX126" fmla="*/ 1497169 w 3410574"/>
                      <a:gd name="connsiteY126" fmla="*/ 811048 h 3398898"/>
                      <a:gd name="connsiteX127" fmla="*/ 1497169 w 3410574"/>
                      <a:gd name="connsiteY127" fmla="*/ 1012989 h 3398898"/>
                      <a:gd name="connsiteX128" fmla="*/ 980125 w 3410574"/>
                      <a:gd name="connsiteY128" fmla="*/ 1012989 h 3398898"/>
                      <a:gd name="connsiteX129" fmla="*/ 960916 w 3410574"/>
                      <a:gd name="connsiteY129" fmla="*/ 1079951 h 3398898"/>
                      <a:gd name="connsiteX130" fmla="*/ 912662 w 3410574"/>
                      <a:gd name="connsiteY130" fmla="*/ 1374077 h 3398898"/>
                      <a:gd name="connsiteX131" fmla="*/ 900949 w 3410574"/>
                      <a:gd name="connsiteY131" fmla="*/ 1593887 h 3398898"/>
                      <a:gd name="connsiteX132" fmla="*/ 1667887 w 3410574"/>
                      <a:gd name="connsiteY132" fmla="*/ 1593887 h 3398898"/>
                      <a:gd name="connsiteX133" fmla="*/ 1667887 w 3410574"/>
                      <a:gd name="connsiteY133" fmla="*/ 1547180 h 3398898"/>
                      <a:gd name="connsiteX134" fmla="*/ 1708545 w 3410574"/>
                      <a:gd name="connsiteY134" fmla="*/ 1569249 h 3398898"/>
                      <a:gd name="connsiteX135" fmla="*/ 1742680 w 3410574"/>
                      <a:gd name="connsiteY135" fmla="*/ 1579845 h 3398898"/>
                      <a:gd name="connsiteX136" fmla="*/ 1742680 w 3410574"/>
                      <a:gd name="connsiteY136" fmla="*/ 1593887 h 3398898"/>
                      <a:gd name="connsiteX137" fmla="*/ 1817872 w 3410574"/>
                      <a:gd name="connsiteY137" fmla="*/ 1593887 h 3398898"/>
                      <a:gd name="connsiteX138" fmla="*/ 1843259 w 3410574"/>
                      <a:gd name="connsiteY138" fmla="*/ 1596446 h 3398898"/>
                      <a:gd name="connsiteX139" fmla="*/ 1863052 w 3410574"/>
                      <a:gd name="connsiteY139" fmla="*/ 1596446 h 3398898"/>
                      <a:gd name="connsiteX140" fmla="*/ 1866887 w 3410574"/>
                      <a:gd name="connsiteY140" fmla="*/ 1795828 h 3398898"/>
                      <a:gd name="connsiteX141" fmla="*/ 1742680 w 3410574"/>
                      <a:gd name="connsiteY141" fmla="*/ 1795828 h 3398898"/>
                      <a:gd name="connsiteX142" fmla="*/ 1742680 w 3410574"/>
                      <a:gd name="connsiteY142" fmla="*/ 2391683 h 3398898"/>
                      <a:gd name="connsiteX143" fmla="*/ 2460685 w 3410574"/>
                      <a:gd name="connsiteY143" fmla="*/ 2391683 h 3398898"/>
                      <a:gd name="connsiteX144" fmla="*/ 2487048 w 3410574"/>
                      <a:gd name="connsiteY144" fmla="*/ 2299784 h 3398898"/>
                      <a:gd name="connsiteX145" fmla="*/ 2535303 w 3410574"/>
                      <a:gd name="connsiteY145" fmla="*/ 2005656 h 3398898"/>
                      <a:gd name="connsiteX146" fmla="*/ 2546483 w 3410574"/>
                      <a:gd name="connsiteY146" fmla="*/ 1795828 h 3398898"/>
                      <a:gd name="connsiteX147" fmla="*/ 2199581 w 3410574"/>
                      <a:gd name="connsiteY147" fmla="*/ 1795828 h 3398898"/>
                      <a:gd name="connsiteX148" fmla="*/ 2383325 w 3410574"/>
                      <a:gd name="connsiteY148" fmla="*/ 1596446 h 3398898"/>
                      <a:gd name="connsiteX149" fmla="*/ 3339589 w 3410574"/>
                      <a:gd name="connsiteY149" fmla="*/ 1596446 h 3398898"/>
                      <a:gd name="connsiteX150" fmla="*/ 3405333 w 3410574"/>
                      <a:gd name="connsiteY150" fmla="*/ 1589819 h 3398898"/>
                      <a:gd name="connsiteX151" fmla="*/ 3410574 w 3410574"/>
                      <a:gd name="connsiteY151" fmla="*/ 1693611 h 3398898"/>
                      <a:gd name="connsiteX152" fmla="*/ 1705287 w 3410574"/>
                      <a:gd name="connsiteY152" fmla="*/ 3398898 h 3398898"/>
                      <a:gd name="connsiteX153" fmla="*/ 0 w 3410574"/>
                      <a:gd name="connsiteY153" fmla="*/ 1693611 h 3398898"/>
                      <a:gd name="connsiteX154" fmla="*/ 1361613 w 3410574"/>
                      <a:gd name="connsiteY154" fmla="*/ 22970 h 3398898"/>
                      <a:gd name="connsiteX155" fmla="*/ 1512115 w 3410574"/>
                      <a:gd name="connsiteY15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673226 w 3410574"/>
                      <a:gd name="connsiteY107" fmla="*/ 290401 h 3398898"/>
                      <a:gd name="connsiteX108" fmla="*/ 2290653 w 3410574"/>
                      <a:gd name="connsiteY108" fmla="*/ 290401 h 3398898"/>
                      <a:gd name="connsiteX109" fmla="*/ 2234309 w 3410574"/>
                      <a:gd name="connsiteY109" fmla="*/ 269236 h 3398898"/>
                      <a:gd name="connsiteX110" fmla="*/ 2248795 w 3410574"/>
                      <a:gd name="connsiteY110" fmla="*/ 285117 h 3398898"/>
                      <a:gd name="connsiteX111" fmla="*/ 2252710 w 3410574"/>
                      <a:gd name="connsiteY111" fmla="*/ 290401 h 3398898"/>
                      <a:gd name="connsiteX112" fmla="*/ 2093488 w 3410574"/>
                      <a:gd name="connsiteY112" fmla="*/ 290401 h 3398898"/>
                      <a:gd name="connsiteX113" fmla="*/ 2046334 w 3410574"/>
                      <a:gd name="connsiteY113" fmla="*/ 246081 h 3398898"/>
                      <a:gd name="connsiteX114" fmla="*/ 1978244 w 3410574"/>
                      <a:gd name="connsiteY114" fmla="*/ 198929 h 3398898"/>
                      <a:gd name="connsiteX115" fmla="*/ 1938400 w 3410574"/>
                      <a:gd name="connsiteY115" fmla="*/ 192366 h 3398898"/>
                      <a:gd name="connsiteX116" fmla="*/ 1938400 w 3410574"/>
                      <a:gd name="connsiteY116" fmla="*/ 102141 h 3398898"/>
                      <a:gd name="connsiteX117" fmla="*/ 1512115 w 3410574"/>
                      <a:gd name="connsiteY117" fmla="*/ 0 h 3398898"/>
                      <a:gd name="connsiteX118" fmla="*/ 1504201 w 3410574"/>
                      <a:gd name="connsiteY118" fmla="*/ 25496 h 3398898"/>
                      <a:gd name="connsiteX119" fmla="*/ 1497169 w 3410574"/>
                      <a:gd name="connsiteY119" fmla="*/ 95245 h 3398898"/>
                      <a:gd name="connsiteX120" fmla="*/ 1497169 w 3410574"/>
                      <a:gd name="connsiteY120" fmla="*/ 188249 h 3398898"/>
                      <a:gd name="connsiteX121" fmla="*/ 1483739 w 3410574"/>
                      <a:gd name="connsiteY121" fmla="*/ 190461 h 3398898"/>
                      <a:gd name="connsiteX122" fmla="*/ 1477716 w 3410574"/>
                      <a:gd name="connsiteY122" fmla="*/ 193392 h 3398898"/>
                      <a:gd name="connsiteX123" fmla="*/ 1084945 w 3410574"/>
                      <a:gd name="connsiteY123" fmla="*/ 693159 h 3398898"/>
                      <a:gd name="connsiteX124" fmla="*/ 1038352 w 3410574"/>
                      <a:gd name="connsiteY124" fmla="*/ 811048 h 3398898"/>
                      <a:gd name="connsiteX125" fmla="*/ 1497169 w 3410574"/>
                      <a:gd name="connsiteY125" fmla="*/ 811048 h 3398898"/>
                      <a:gd name="connsiteX126" fmla="*/ 1497169 w 3410574"/>
                      <a:gd name="connsiteY126" fmla="*/ 1012989 h 3398898"/>
                      <a:gd name="connsiteX127" fmla="*/ 980125 w 3410574"/>
                      <a:gd name="connsiteY127" fmla="*/ 1012989 h 3398898"/>
                      <a:gd name="connsiteX128" fmla="*/ 960916 w 3410574"/>
                      <a:gd name="connsiteY128" fmla="*/ 1079951 h 3398898"/>
                      <a:gd name="connsiteX129" fmla="*/ 912662 w 3410574"/>
                      <a:gd name="connsiteY129" fmla="*/ 1374077 h 3398898"/>
                      <a:gd name="connsiteX130" fmla="*/ 900949 w 3410574"/>
                      <a:gd name="connsiteY130" fmla="*/ 1593887 h 3398898"/>
                      <a:gd name="connsiteX131" fmla="*/ 1667887 w 3410574"/>
                      <a:gd name="connsiteY131" fmla="*/ 1593887 h 3398898"/>
                      <a:gd name="connsiteX132" fmla="*/ 1667887 w 3410574"/>
                      <a:gd name="connsiteY132" fmla="*/ 1547180 h 3398898"/>
                      <a:gd name="connsiteX133" fmla="*/ 1708545 w 3410574"/>
                      <a:gd name="connsiteY133" fmla="*/ 1569249 h 3398898"/>
                      <a:gd name="connsiteX134" fmla="*/ 1742680 w 3410574"/>
                      <a:gd name="connsiteY134" fmla="*/ 1579845 h 3398898"/>
                      <a:gd name="connsiteX135" fmla="*/ 1742680 w 3410574"/>
                      <a:gd name="connsiteY135" fmla="*/ 1593887 h 3398898"/>
                      <a:gd name="connsiteX136" fmla="*/ 1817872 w 3410574"/>
                      <a:gd name="connsiteY136" fmla="*/ 1593887 h 3398898"/>
                      <a:gd name="connsiteX137" fmla="*/ 1843259 w 3410574"/>
                      <a:gd name="connsiteY137" fmla="*/ 1596446 h 3398898"/>
                      <a:gd name="connsiteX138" fmla="*/ 1863052 w 3410574"/>
                      <a:gd name="connsiteY138" fmla="*/ 1596446 h 3398898"/>
                      <a:gd name="connsiteX139" fmla="*/ 1866887 w 3410574"/>
                      <a:gd name="connsiteY139" fmla="*/ 1795828 h 3398898"/>
                      <a:gd name="connsiteX140" fmla="*/ 1742680 w 3410574"/>
                      <a:gd name="connsiteY140" fmla="*/ 1795828 h 3398898"/>
                      <a:gd name="connsiteX141" fmla="*/ 1742680 w 3410574"/>
                      <a:gd name="connsiteY141" fmla="*/ 2391683 h 3398898"/>
                      <a:gd name="connsiteX142" fmla="*/ 2460685 w 3410574"/>
                      <a:gd name="connsiteY142" fmla="*/ 2391683 h 3398898"/>
                      <a:gd name="connsiteX143" fmla="*/ 2487048 w 3410574"/>
                      <a:gd name="connsiteY143" fmla="*/ 2299784 h 3398898"/>
                      <a:gd name="connsiteX144" fmla="*/ 2535303 w 3410574"/>
                      <a:gd name="connsiteY144" fmla="*/ 2005656 h 3398898"/>
                      <a:gd name="connsiteX145" fmla="*/ 2546483 w 3410574"/>
                      <a:gd name="connsiteY145" fmla="*/ 1795828 h 3398898"/>
                      <a:gd name="connsiteX146" fmla="*/ 2199581 w 3410574"/>
                      <a:gd name="connsiteY146" fmla="*/ 1795828 h 3398898"/>
                      <a:gd name="connsiteX147" fmla="*/ 2383325 w 3410574"/>
                      <a:gd name="connsiteY147" fmla="*/ 1596446 h 3398898"/>
                      <a:gd name="connsiteX148" fmla="*/ 3339589 w 3410574"/>
                      <a:gd name="connsiteY148" fmla="*/ 1596446 h 3398898"/>
                      <a:gd name="connsiteX149" fmla="*/ 3405333 w 3410574"/>
                      <a:gd name="connsiteY149" fmla="*/ 1589819 h 3398898"/>
                      <a:gd name="connsiteX150" fmla="*/ 3410574 w 3410574"/>
                      <a:gd name="connsiteY150" fmla="*/ 1693611 h 3398898"/>
                      <a:gd name="connsiteX151" fmla="*/ 1705287 w 3410574"/>
                      <a:gd name="connsiteY151" fmla="*/ 3398898 h 3398898"/>
                      <a:gd name="connsiteX152" fmla="*/ 0 w 3410574"/>
                      <a:gd name="connsiteY152" fmla="*/ 1693611 h 3398898"/>
                      <a:gd name="connsiteX153" fmla="*/ 1361613 w 3410574"/>
                      <a:gd name="connsiteY153" fmla="*/ 22970 h 3398898"/>
                      <a:gd name="connsiteX154" fmla="*/ 1512115 w 3410574"/>
                      <a:gd name="connsiteY15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290653 w 3410574"/>
                      <a:gd name="connsiteY107" fmla="*/ 290401 h 3398898"/>
                      <a:gd name="connsiteX108" fmla="*/ 2234309 w 3410574"/>
                      <a:gd name="connsiteY108" fmla="*/ 269236 h 3398898"/>
                      <a:gd name="connsiteX109" fmla="*/ 2248795 w 3410574"/>
                      <a:gd name="connsiteY109" fmla="*/ 285117 h 3398898"/>
                      <a:gd name="connsiteX110" fmla="*/ 2252710 w 3410574"/>
                      <a:gd name="connsiteY110" fmla="*/ 290401 h 3398898"/>
                      <a:gd name="connsiteX111" fmla="*/ 2093488 w 3410574"/>
                      <a:gd name="connsiteY111" fmla="*/ 290401 h 3398898"/>
                      <a:gd name="connsiteX112" fmla="*/ 2046334 w 3410574"/>
                      <a:gd name="connsiteY112" fmla="*/ 246081 h 3398898"/>
                      <a:gd name="connsiteX113" fmla="*/ 1978244 w 3410574"/>
                      <a:gd name="connsiteY113" fmla="*/ 198929 h 3398898"/>
                      <a:gd name="connsiteX114" fmla="*/ 1938400 w 3410574"/>
                      <a:gd name="connsiteY114" fmla="*/ 192366 h 3398898"/>
                      <a:gd name="connsiteX115" fmla="*/ 1938400 w 3410574"/>
                      <a:gd name="connsiteY115" fmla="*/ 102141 h 3398898"/>
                      <a:gd name="connsiteX116" fmla="*/ 1512115 w 3410574"/>
                      <a:gd name="connsiteY116" fmla="*/ 0 h 3398898"/>
                      <a:gd name="connsiteX117" fmla="*/ 1504201 w 3410574"/>
                      <a:gd name="connsiteY117" fmla="*/ 25496 h 3398898"/>
                      <a:gd name="connsiteX118" fmla="*/ 1497169 w 3410574"/>
                      <a:gd name="connsiteY118" fmla="*/ 95245 h 3398898"/>
                      <a:gd name="connsiteX119" fmla="*/ 1497169 w 3410574"/>
                      <a:gd name="connsiteY119" fmla="*/ 188249 h 3398898"/>
                      <a:gd name="connsiteX120" fmla="*/ 1483739 w 3410574"/>
                      <a:gd name="connsiteY120" fmla="*/ 190461 h 3398898"/>
                      <a:gd name="connsiteX121" fmla="*/ 1477716 w 3410574"/>
                      <a:gd name="connsiteY121" fmla="*/ 193392 h 3398898"/>
                      <a:gd name="connsiteX122" fmla="*/ 1084945 w 3410574"/>
                      <a:gd name="connsiteY122" fmla="*/ 693159 h 3398898"/>
                      <a:gd name="connsiteX123" fmla="*/ 1038352 w 3410574"/>
                      <a:gd name="connsiteY123" fmla="*/ 811048 h 3398898"/>
                      <a:gd name="connsiteX124" fmla="*/ 1497169 w 3410574"/>
                      <a:gd name="connsiteY124" fmla="*/ 811048 h 3398898"/>
                      <a:gd name="connsiteX125" fmla="*/ 1497169 w 3410574"/>
                      <a:gd name="connsiteY125" fmla="*/ 1012989 h 3398898"/>
                      <a:gd name="connsiteX126" fmla="*/ 980125 w 3410574"/>
                      <a:gd name="connsiteY126" fmla="*/ 1012989 h 3398898"/>
                      <a:gd name="connsiteX127" fmla="*/ 960916 w 3410574"/>
                      <a:gd name="connsiteY127" fmla="*/ 1079951 h 3398898"/>
                      <a:gd name="connsiteX128" fmla="*/ 912662 w 3410574"/>
                      <a:gd name="connsiteY128" fmla="*/ 1374077 h 3398898"/>
                      <a:gd name="connsiteX129" fmla="*/ 900949 w 3410574"/>
                      <a:gd name="connsiteY129" fmla="*/ 1593887 h 3398898"/>
                      <a:gd name="connsiteX130" fmla="*/ 1667887 w 3410574"/>
                      <a:gd name="connsiteY130" fmla="*/ 1593887 h 3398898"/>
                      <a:gd name="connsiteX131" fmla="*/ 1667887 w 3410574"/>
                      <a:gd name="connsiteY131" fmla="*/ 1547180 h 3398898"/>
                      <a:gd name="connsiteX132" fmla="*/ 1708545 w 3410574"/>
                      <a:gd name="connsiteY132" fmla="*/ 1569249 h 3398898"/>
                      <a:gd name="connsiteX133" fmla="*/ 1742680 w 3410574"/>
                      <a:gd name="connsiteY133" fmla="*/ 1579845 h 3398898"/>
                      <a:gd name="connsiteX134" fmla="*/ 1742680 w 3410574"/>
                      <a:gd name="connsiteY134" fmla="*/ 1593887 h 3398898"/>
                      <a:gd name="connsiteX135" fmla="*/ 1817872 w 3410574"/>
                      <a:gd name="connsiteY135" fmla="*/ 1593887 h 3398898"/>
                      <a:gd name="connsiteX136" fmla="*/ 1843259 w 3410574"/>
                      <a:gd name="connsiteY136" fmla="*/ 1596446 h 3398898"/>
                      <a:gd name="connsiteX137" fmla="*/ 1863052 w 3410574"/>
                      <a:gd name="connsiteY137" fmla="*/ 1596446 h 3398898"/>
                      <a:gd name="connsiteX138" fmla="*/ 1866887 w 3410574"/>
                      <a:gd name="connsiteY138" fmla="*/ 1795828 h 3398898"/>
                      <a:gd name="connsiteX139" fmla="*/ 1742680 w 3410574"/>
                      <a:gd name="connsiteY139" fmla="*/ 1795828 h 3398898"/>
                      <a:gd name="connsiteX140" fmla="*/ 1742680 w 3410574"/>
                      <a:gd name="connsiteY140" fmla="*/ 2391683 h 3398898"/>
                      <a:gd name="connsiteX141" fmla="*/ 2460685 w 3410574"/>
                      <a:gd name="connsiteY141" fmla="*/ 2391683 h 3398898"/>
                      <a:gd name="connsiteX142" fmla="*/ 2487048 w 3410574"/>
                      <a:gd name="connsiteY142" fmla="*/ 2299784 h 3398898"/>
                      <a:gd name="connsiteX143" fmla="*/ 2535303 w 3410574"/>
                      <a:gd name="connsiteY143" fmla="*/ 2005656 h 3398898"/>
                      <a:gd name="connsiteX144" fmla="*/ 2546483 w 3410574"/>
                      <a:gd name="connsiteY144" fmla="*/ 1795828 h 3398898"/>
                      <a:gd name="connsiteX145" fmla="*/ 2199581 w 3410574"/>
                      <a:gd name="connsiteY145" fmla="*/ 1795828 h 3398898"/>
                      <a:gd name="connsiteX146" fmla="*/ 2383325 w 3410574"/>
                      <a:gd name="connsiteY146" fmla="*/ 1596446 h 3398898"/>
                      <a:gd name="connsiteX147" fmla="*/ 3339589 w 3410574"/>
                      <a:gd name="connsiteY147" fmla="*/ 1596446 h 3398898"/>
                      <a:gd name="connsiteX148" fmla="*/ 3405333 w 3410574"/>
                      <a:gd name="connsiteY148" fmla="*/ 1589819 h 3398898"/>
                      <a:gd name="connsiteX149" fmla="*/ 3410574 w 3410574"/>
                      <a:gd name="connsiteY149" fmla="*/ 1693611 h 3398898"/>
                      <a:gd name="connsiteX150" fmla="*/ 1705287 w 3410574"/>
                      <a:gd name="connsiteY150" fmla="*/ 3398898 h 3398898"/>
                      <a:gd name="connsiteX151" fmla="*/ 0 w 3410574"/>
                      <a:gd name="connsiteY151" fmla="*/ 1693611 h 3398898"/>
                      <a:gd name="connsiteX152" fmla="*/ 1361613 w 3410574"/>
                      <a:gd name="connsiteY152" fmla="*/ 22970 h 3398898"/>
                      <a:gd name="connsiteX153" fmla="*/ 1512115 w 3410574"/>
                      <a:gd name="connsiteY153"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290653 w 3410574"/>
                      <a:gd name="connsiteY107" fmla="*/ 290401 h 3398898"/>
                      <a:gd name="connsiteX108" fmla="*/ 2234309 w 3410574"/>
                      <a:gd name="connsiteY108" fmla="*/ 269236 h 3398898"/>
                      <a:gd name="connsiteX109" fmla="*/ 2248795 w 3410574"/>
                      <a:gd name="connsiteY109" fmla="*/ 285117 h 3398898"/>
                      <a:gd name="connsiteX110" fmla="*/ 2093488 w 3410574"/>
                      <a:gd name="connsiteY110" fmla="*/ 290401 h 3398898"/>
                      <a:gd name="connsiteX111" fmla="*/ 2046334 w 3410574"/>
                      <a:gd name="connsiteY111" fmla="*/ 246081 h 3398898"/>
                      <a:gd name="connsiteX112" fmla="*/ 1978244 w 3410574"/>
                      <a:gd name="connsiteY112" fmla="*/ 198929 h 3398898"/>
                      <a:gd name="connsiteX113" fmla="*/ 1938400 w 3410574"/>
                      <a:gd name="connsiteY113" fmla="*/ 192366 h 3398898"/>
                      <a:gd name="connsiteX114" fmla="*/ 1938400 w 3410574"/>
                      <a:gd name="connsiteY114" fmla="*/ 102141 h 3398898"/>
                      <a:gd name="connsiteX115" fmla="*/ 1512115 w 3410574"/>
                      <a:gd name="connsiteY115" fmla="*/ 0 h 3398898"/>
                      <a:gd name="connsiteX116" fmla="*/ 1504201 w 3410574"/>
                      <a:gd name="connsiteY116" fmla="*/ 25496 h 3398898"/>
                      <a:gd name="connsiteX117" fmla="*/ 1497169 w 3410574"/>
                      <a:gd name="connsiteY117" fmla="*/ 95245 h 3398898"/>
                      <a:gd name="connsiteX118" fmla="*/ 1497169 w 3410574"/>
                      <a:gd name="connsiteY118" fmla="*/ 188249 h 3398898"/>
                      <a:gd name="connsiteX119" fmla="*/ 1483739 w 3410574"/>
                      <a:gd name="connsiteY119" fmla="*/ 190461 h 3398898"/>
                      <a:gd name="connsiteX120" fmla="*/ 1477716 w 3410574"/>
                      <a:gd name="connsiteY120" fmla="*/ 193392 h 3398898"/>
                      <a:gd name="connsiteX121" fmla="*/ 1084945 w 3410574"/>
                      <a:gd name="connsiteY121" fmla="*/ 693159 h 3398898"/>
                      <a:gd name="connsiteX122" fmla="*/ 1038352 w 3410574"/>
                      <a:gd name="connsiteY122" fmla="*/ 811048 h 3398898"/>
                      <a:gd name="connsiteX123" fmla="*/ 1497169 w 3410574"/>
                      <a:gd name="connsiteY123" fmla="*/ 811048 h 3398898"/>
                      <a:gd name="connsiteX124" fmla="*/ 1497169 w 3410574"/>
                      <a:gd name="connsiteY124" fmla="*/ 1012989 h 3398898"/>
                      <a:gd name="connsiteX125" fmla="*/ 980125 w 3410574"/>
                      <a:gd name="connsiteY125" fmla="*/ 1012989 h 3398898"/>
                      <a:gd name="connsiteX126" fmla="*/ 960916 w 3410574"/>
                      <a:gd name="connsiteY126" fmla="*/ 1079951 h 3398898"/>
                      <a:gd name="connsiteX127" fmla="*/ 912662 w 3410574"/>
                      <a:gd name="connsiteY127" fmla="*/ 1374077 h 3398898"/>
                      <a:gd name="connsiteX128" fmla="*/ 900949 w 3410574"/>
                      <a:gd name="connsiteY128" fmla="*/ 1593887 h 3398898"/>
                      <a:gd name="connsiteX129" fmla="*/ 1667887 w 3410574"/>
                      <a:gd name="connsiteY129" fmla="*/ 1593887 h 3398898"/>
                      <a:gd name="connsiteX130" fmla="*/ 1667887 w 3410574"/>
                      <a:gd name="connsiteY130" fmla="*/ 1547180 h 3398898"/>
                      <a:gd name="connsiteX131" fmla="*/ 1708545 w 3410574"/>
                      <a:gd name="connsiteY131" fmla="*/ 1569249 h 3398898"/>
                      <a:gd name="connsiteX132" fmla="*/ 1742680 w 3410574"/>
                      <a:gd name="connsiteY132" fmla="*/ 1579845 h 3398898"/>
                      <a:gd name="connsiteX133" fmla="*/ 1742680 w 3410574"/>
                      <a:gd name="connsiteY133" fmla="*/ 1593887 h 3398898"/>
                      <a:gd name="connsiteX134" fmla="*/ 1817872 w 3410574"/>
                      <a:gd name="connsiteY134" fmla="*/ 1593887 h 3398898"/>
                      <a:gd name="connsiteX135" fmla="*/ 1843259 w 3410574"/>
                      <a:gd name="connsiteY135" fmla="*/ 1596446 h 3398898"/>
                      <a:gd name="connsiteX136" fmla="*/ 1863052 w 3410574"/>
                      <a:gd name="connsiteY136" fmla="*/ 1596446 h 3398898"/>
                      <a:gd name="connsiteX137" fmla="*/ 1866887 w 3410574"/>
                      <a:gd name="connsiteY137" fmla="*/ 1795828 h 3398898"/>
                      <a:gd name="connsiteX138" fmla="*/ 1742680 w 3410574"/>
                      <a:gd name="connsiteY138" fmla="*/ 1795828 h 3398898"/>
                      <a:gd name="connsiteX139" fmla="*/ 1742680 w 3410574"/>
                      <a:gd name="connsiteY139" fmla="*/ 2391683 h 3398898"/>
                      <a:gd name="connsiteX140" fmla="*/ 2460685 w 3410574"/>
                      <a:gd name="connsiteY140" fmla="*/ 2391683 h 3398898"/>
                      <a:gd name="connsiteX141" fmla="*/ 2487048 w 3410574"/>
                      <a:gd name="connsiteY141" fmla="*/ 2299784 h 3398898"/>
                      <a:gd name="connsiteX142" fmla="*/ 2535303 w 3410574"/>
                      <a:gd name="connsiteY142" fmla="*/ 2005656 h 3398898"/>
                      <a:gd name="connsiteX143" fmla="*/ 2546483 w 3410574"/>
                      <a:gd name="connsiteY143" fmla="*/ 1795828 h 3398898"/>
                      <a:gd name="connsiteX144" fmla="*/ 2199581 w 3410574"/>
                      <a:gd name="connsiteY144" fmla="*/ 1795828 h 3398898"/>
                      <a:gd name="connsiteX145" fmla="*/ 2383325 w 3410574"/>
                      <a:gd name="connsiteY145" fmla="*/ 1596446 h 3398898"/>
                      <a:gd name="connsiteX146" fmla="*/ 3339589 w 3410574"/>
                      <a:gd name="connsiteY146" fmla="*/ 1596446 h 3398898"/>
                      <a:gd name="connsiteX147" fmla="*/ 3405333 w 3410574"/>
                      <a:gd name="connsiteY147" fmla="*/ 1589819 h 3398898"/>
                      <a:gd name="connsiteX148" fmla="*/ 3410574 w 3410574"/>
                      <a:gd name="connsiteY148" fmla="*/ 1693611 h 3398898"/>
                      <a:gd name="connsiteX149" fmla="*/ 1705287 w 3410574"/>
                      <a:gd name="connsiteY149" fmla="*/ 3398898 h 3398898"/>
                      <a:gd name="connsiteX150" fmla="*/ 0 w 3410574"/>
                      <a:gd name="connsiteY150" fmla="*/ 1693611 h 3398898"/>
                      <a:gd name="connsiteX151" fmla="*/ 1361613 w 3410574"/>
                      <a:gd name="connsiteY151" fmla="*/ 22970 h 3398898"/>
                      <a:gd name="connsiteX152" fmla="*/ 1512115 w 3410574"/>
                      <a:gd name="connsiteY152"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290653 w 3410574"/>
                      <a:gd name="connsiteY107" fmla="*/ 290401 h 3398898"/>
                      <a:gd name="connsiteX108" fmla="*/ 2234309 w 3410574"/>
                      <a:gd name="connsiteY108" fmla="*/ 269236 h 3398898"/>
                      <a:gd name="connsiteX109" fmla="*/ 2093488 w 3410574"/>
                      <a:gd name="connsiteY109" fmla="*/ 290401 h 3398898"/>
                      <a:gd name="connsiteX110" fmla="*/ 2046334 w 3410574"/>
                      <a:gd name="connsiteY110" fmla="*/ 246081 h 3398898"/>
                      <a:gd name="connsiteX111" fmla="*/ 1978244 w 3410574"/>
                      <a:gd name="connsiteY111" fmla="*/ 198929 h 3398898"/>
                      <a:gd name="connsiteX112" fmla="*/ 1938400 w 3410574"/>
                      <a:gd name="connsiteY112" fmla="*/ 192366 h 3398898"/>
                      <a:gd name="connsiteX113" fmla="*/ 1938400 w 3410574"/>
                      <a:gd name="connsiteY113" fmla="*/ 102141 h 3398898"/>
                      <a:gd name="connsiteX114" fmla="*/ 1512115 w 3410574"/>
                      <a:gd name="connsiteY114" fmla="*/ 0 h 3398898"/>
                      <a:gd name="connsiteX115" fmla="*/ 1504201 w 3410574"/>
                      <a:gd name="connsiteY115" fmla="*/ 25496 h 3398898"/>
                      <a:gd name="connsiteX116" fmla="*/ 1497169 w 3410574"/>
                      <a:gd name="connsiteY116" fmla="*/ 95245 h 3398898"/>
                      <a:gd name="connsiteX117" fmla="*/ 1497169 w 3410574"/>
                      <a:gd name="connsiteY117" fmla="*/ 188249 h 3398898"/>
                      <a:gd name="connsiteX118" fmla="*/ 1483739 w 3410574"/>
                      <a:gd name="connsiteY118" fmla="*/ 190461 h 3398898"/>
                      <a:gd name="connsiteX119" fmla="*/ 1477716 w 3410574"/>
                      <a:gd name="connsiteY119" fmla="*/ 193392 h 3398898"/>
                      <a:gd name="connsiteX120" fmla="*/ 1084945 w 3410574"/>
                      <a:gd name="connsiteY120" fmla="*/ 693159 h 3398898"/>
                      <a:gd name="connsiteX121" fmla="*/ 1038352 w 3410574"/>
                      <a:gd name="connsiteY121" fmla="*/ 811048 h 3398898"/>
                      <a:gd name="connsiteX122" fmla="*/ 1497169 w 3410574"/>
                      <a:gd name="connsiteY122" fmla="*/ 811048 h 3398898"/>
                      <a:gd name="connsiteX123" fmla="*/ 1497169 w 3410574"/>
                      <a:gd name="connsiteY123" fmla="*/ 1012989 h 3398898"/>
                      <a:gd name="connsiteX124" fmla="*/ 980125 w 3410574"/>
                      <a:gd name="connsiteY124" fmla="*/ 1012989 h 3398898"/>
                      <a:gd name="connsiteX125" fmla="*/ 960916 w 3410574"/>
                      <a:gd name="connsiteY125" fmla="*/ 1079951 h 3398898"/>
                      <a:gd name="connsiteX126" fmla="*/ 912662 w 3410574"/>
                      <a:gd name="connsiteY126" fmla="*/ 1374077 h 3398898"/>
                      <a:gd name="connsiteX127" fmla="*/ 900949 w 3410574"/>
                      <a:gd name="connsiteY127" fmla="*/ 1593887 h 3398898"/>
                      <a:gd name="connsiteX128" fmla="*/ 1667887 w 3410574"/>
                      <a:gd name="connsiteY128" fmla="*/ 1593887 h 3398898"/>
                      <a:gd name="connsiteX129" fmla="*/ 1667887 w 3410574"/>
                      <a:gd name="connsiteY129" fmla="*/ 1547180 h 3398898"/>
                      <a:gd name="connsiteX130" fmla="*/ 1708545 w 3410574"/>
                      <a:gd name="connsiteY130" fmla="*/ 1569249 h 3398898"/>
                      <a:gd name="connsiteX131" fmla="*/ 1742680 w 3410574"/>
                      <a:gd name="connsiteY131" fmla="*/ 1579845 h 3398898"/>
                      <a:gd name="connsiteX132" fmla="*/ 1742680 w 3410574"/>
                      <a:gd name="connsiteY132" fmla="*/ 1593887 h 3398898"/>
                      <a:gd name="connsiteX133" fmla="*/ 1817872 w 3410574"/>
                      <a:gd name="connsiteY133" fmla="*/ 1593887 h 3398898"/>
                      <a:gd name="connsiteX134" fmla="*/ 1843259 w 3410574"/>
                      <a:gd name="connsiteY134" fmla="*/ 1596446 h 3398898"/>
                      <a:gd name="connsiteX135" fmla="*/ 1863052 w 3410574"/>
                      <a:gd name="connsiteY135" fmla="*/ 1596446 h 3398898"/>
                      <a:gd name="connsiteX136" fmla="*/ 1866887 w 3410574"/>
                      <a:gd name="connsiteY136" fmla="*/ 1795828 h 3398898"/>
                      <a:gd name="connsiteX137" fmla="*/ 1742680 w 3410574"/>
                      <a:gd name="connsiteY137" fmla="*/ 1795828 h 3398898"/>
                      <a:gd name="connsiteX138" fmla="*/ 1742680 w 3410574"/>
                      <a:gd name="connsiteY138" fmla="*/ 2391683 h 3398898"/>
                      <a:gd name="connsiteX139" fmla="*/ 2460685 w 3410574"/>
                      <a:gd name="connsiteY139" fmla="*/ 2391683 h 3398898"/>
                      <a:gd name="connsiteX140" fmla="*/ 2487048 w 3410574"/>
                      <a:gd name="connsiteY140" fmla="*/ 2299784 h 3398898"/>
                      <a:gd name="connsiteX141" fmla="*/ 2535303 w 3410574"/>
                      <a:gd name="connsiteY141" fmla="*/ 2005656 h 3398898"/>
                      <a:gd name="connsiteX142" fmla="*/ 2546483 w 3410574"/>
                      <a:gd name="connsiteY142" fmla="*/ 1795828 h 3398898"/>
                      <a:gd name="connsiteX143" fmla="*/ 2199581 w 3410574"/>
                      <a:gd name="connsiteY143" fmla="*/ 1795828 h 3398898"/>
                      <a:gd name="connsiteX144" fmla="*/ 2383325 w 3410574"/>
                      <a:gd name="connsiteY144" fmla="*/ 1596446 h 3398898"/>
                      <a:gd name="connsiteX145" fmla="*/ 3339589 w 3410574"/>
                      <a:gd name="connsiteY145" fmla="*/ 1596446 h 3398898"/>
                      <a:gd name="connsiteX146" fmla="*/ 3405333 w 3410574"/>
                      <a:gd name="connsiteY146" fmla="*/ 1589819 h 3398898"/>
                      <a:gd name="connsiteX147" fmla="*/ 3410574 w 3410574"/>
                      <a:gd name="connsiteY147" fmla="*/ 1693611 h 3398898"/>
                      <a:gd name="connsiteX148" fmla="*/ 1705287 w 3410574"/>
                      <a:gd name="connsiteY148" fmla="*/ 3398898 h 3398898"/>
                      <a:gd name="connsiteX149" fmla="*/ 0 w 3410574"/>
                      <a:gd name="connsiteY149" fmla="*/ 1693611 h 3398898"/>
                      <a:gd name="connsiteX150" fmla="*/ 1361613 w 3410574"/>
                      <a:gd name="connsiteY150" fmla="*/ 22970 h 3398898"/>
                      <a:gd name="connsiteX151" fmla="*/ 1512115 w 3410574"/>
                      <a:gd name="connsiteY151"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290653 w 3410574"/>
                      <a:gd name="connsiteY107" fmla="*/ 290401 h 3398898"/>
                      <a:gd name="connsiteX108" fmla="*/ 2093488 w 3410574"/>
                      <a:gd name="connsiteY108" fmla="*/ 290401 h 3398898"/>
                      <a:gd name="connsiteX109" fmla="*/ 2046334 w 3410574"/>
                      <a:gd name="connsiteY109" fmla="*/ 246081 h 3398898"/>
                      <a:gd name="connsiteX110" fmla="*/ 1978244 w 3410574"/>
                      <a:gd name="connsiteY110" fmla="*/ 198929 h 3398898"/>
                      <a:gd name="connsiteX111" fmla="*/ 1938400 w 3410574"/>
                      <a:gd name="connsiteY111" fmla="*/ 192366 h 3398898"/>
                      <a:gd name="connsiteX112" fmla="*/ 1938400 w 3410574"/>
                      <a:gd name="connsiteY112" fmla="*/ 102141 h 3398898"/>
                      <a:gd name="connsiteX113" fmla="*/ 1512115 w 3410574"/>
                      <a:gd name="connsiteY113" fmla="*/ 0 h 3398898"/>
                      <a:gd name="connsiteX114" fmla="*/ 1504201 w 3410574"/>
                      <a:gd name="connsiteY114" fmla="*/ 25496 h 3398898"/>
                      <a:gd name="connsiteX115" fmla="*/ 1497169 w 3410574"/>
                      <a:gd name="connsiteY115" fmla="*/ 95245 h 3398898"/>
                      <a:gd name="connsiteX116" fmla="*/ 1497169 w 3410574"/>
                      <a:gd name="connsiteY116" fmla="*/ 188249 h 3398898"/>
                      <a:gd name="connsiteX117" fmla="*/ 1483739 w 3410574"/>
                      <a:gd name="connsiteY117" fmla="*/ 190461 h 3398898"/>
                      <a:gd name="connsiteX118" fmla="*/ 1477716 w 3410574"/>
                      <a:gd name="connsiteY118" fmla="*/ 193392 h 3398898"/>
                      <a:gd name="connsiteX119" fmla="*/ 1084945 w 3410574"/>
                      <a:gd name="connsiteY119" fmla="*/ 693159 h 3398898"/>
                      <a:gd name="connsiteX120" fmla="*/ 1038352 w 3410574"/>
                      <a:gd name="connsiteY120" fmla="*/ 811048 h 3398898"/>
                      <a:gd name="connsiteX121" fmla="*/ 1497169 w 3410574"/>
                      <a:gd name="connsiteY121" fmla="*/ 811048 h 3398898"/>
                      <a:gd name="connsiteX122" fmla="*/ 1497169 w 3410574"/>
                      <a:gd name="connsiteY122" fmla="*/ 1012989 h 3398898"/>
                      <a:gd name="connsiteX123" fmla="*/ 980125 w 3410574"/>
                      <a:gd name="connsiteY123" fmla="*/ 1012989 h 3398898"/>
                      <a:gd name="connsiteX124" fmla="*/ 960916 w 3410574"/>
                      <a:gd name="connsiteY124" fmla="*/ 1079951 h 3398898"/>
                      <a:gd name="connsiteX125" fmla="*/ 912662 w 3410574"/>
                      <a:gd name="connsiteY125" fmla="*/ 1374077 h 3398898"/>
                      <a:gd name="connsiteX126" fmla="*/ 900949 w 3410574"/>
                      <a:gd name="connsiteY126" fmla="*/ 1593887 h 3398898"/>
                      <a:gd name="connsiteX127" fmla="*/ 1667887 w 3410574"/>
                      <a:gd name="connsiteY127" fmla="*/ 1593887 h 3398898"/>
                      <a:gd name="connsiteX128" fmla="*/ 1667887 w 3410574"/>
                      <a:gd name="connsiteY128" fmla="*/ 1547180 h 3398898"/>
                      <a:gd name="connsiteX129" fmla="*/ 1708545 w 3410574"/>
                      <a:gd name="connsiteY129" fmla="*/ 1569249 h 3398898"/>
                      <a:gd name="connsiteX130" fmla="*/ 1742680 w 3410574"/>
                      <a:gd name="connsiteY130" fmla="*/ 1579845 h 3398898"/>
                      <a:gd name="connsiteX131" fmla="*/ 1742680 w 3410574"/>
                      <a:gd name="connsiteY131" fmla="*/ 1593887 h 3398898"/>
                      <a:gd name="connsiteX132" fmla="*/ 1817872 w 3410574"/>
                      <a:gd name="connsiteY132" fmla="*/ 1593887 h 3398898"/>
                      <a:gd name="connsiteX133" fmla="*/ 1843259 w 3410574"/>
                      <a:gd name="connsiteY133" fmla="*/ 1596446 h 3398898"/>
                      <a:gd name="connsiteX134" fmla="*/ 1863052 w 3410574"/>
                      <a:gd name="connsiteY134" fmla="*/ 1596446 h 3398898"/>
                      <a:gd name="connsiteX135" fmla="*/ 1866887 w 3410574"/>
                      <a:gd name="connsiteY135" fmla="*/ 1795828 h 3398898"/>
                      <a:gd name="connsiteX136" fmla="*/ 1742680 w 3410574"/>
                      <a:gd name="connsiteY136" fmla="*/ 1795828 h 3398898"/>
                      <a:gd name="connsiteX137" fmla="*/ 1742680 w 3410574"/>
                      <a:gd name="connsiteY137" fmla="*/ 2391683 h 3398898"/>
                      <a:gd name="connsiteX138" fmla="*/ 2460685 w 3410574"/>
                      <a:gd name="connsiteY138" fmla="*/ 2391683 h 3398898"/>
                      <a:gd name="connsiteX139" fmla="*/ 2487048 w 3410574"/>
                      <a:gd name="connsiteY139" fmla="*/ 2299784 h 3398898"/>
                      <a:gd name="connsiteX140" fmla="*/ 2535303 w 3410574"/>
                      <a:gd name="connsiteY140" fmla="*/ 2005656 h 3398898"/>
                      <a:gd name="connsiteX141" fmla="*/ 2546483 w 3410574"/>
                      <a:gd name="connsiteY141" fmla="*/ 1795828 h 3398898"/>
                      <a:gd name="connsiteX142" fmla="*/ 2199581 w 3410574"/>
                      <a:gd name="connsiteY142" fmla="*/ 1795828 h 3398898"/>
                      <a:gd name="connsiteX143" fmla="*/ 2383325 w 3410574"/>
                      <a:gd name="connsiteY143" fmla="*/ 1596446 h 3398898"/>
                      <a:gd name="connsiteX144" fmla="*/ 3339589 w 3410574"/>
                      <a:gd name="connsiteY144" fmla="*/ 1596446 h 3398898"/>
                      <a:gd name="connsiteX145" fmla="*/ 3405333 w 3410574"/>
                      <a:gd name="connsiteY145" fmla="*/ 1589819 h 3398898"/>
                      <a:gd name="connsiteX146" fmla="*/ 3410574 w 3410574"/>
                      <a:gd name="connsiteY146" fmla="*/ 1693611 h 3398898"/>
                      <a:gd name="connsiteX147" fmla="*/ 1705287 w 3410574"/>
                      <a:gd name="connsiteY147" fmla="*/ 3398898 h 3398898"/>
                      <a:gd name="connsiteX148" fmla="*/ 0 w 3410574"/>
                      <a:gd name="connsiteY148" fmla="*/ 1693611 h 3398898"/>
                      <a:gd name="connsiteX149" fmla="*/ 1361613 w 3410574"/>
                      <a:gd name="connsiteY149" fmla="*/ 22970 h 3398898"/>
                      <a:gd name="connsiteX150" fmla="*/ 1512115 w 3410574"/>
                      <a:gd name="connsiteY150"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093488 w 3410574"/>
                      <a:gd name="connsiteY107" fmla="*/ 290401 h 3398898"/>
                      <a:gd name="connsiteX108" fmla="*/ 2046334 w 3410574"/>
                      <a:gd name="connsiteY108" fmla="*/ 246081 h 3398898"/>
                      <a:gd name="connsiteX109" fmla="*/ 1978244 w 3410574"/>
                      <a:gd name="connsiteY109" fmla="*/ 198929 h 3398898"/>
                      <a:gd name="connsiteX110" fmla="*/ 1938400 w 3410574"/>
                      <a:gd name="connsiteY110" fmla="*/ 192366 h 3398898"/>
                      <a:gd name="connsiteX111" fmla="*/ 1938400 w 3410574"/>
                      <a:gd name="connsiteY111" fmla="*/ 102141 h 3398898"/>
                      <a:gd name="connsiteX112" fmla="*/ 1512115 w 3410574"/>
                      <a:gd name="connsiteY112" fmla="*/ 0 h 3398898"/>
                      <a:gd name="connsiteX113" fmla="*/ 1504201 w 3410574"/>
                      <a:gd name="connsiteY113" fmla="*/ 25496 h 3398898"/>
                      <a:gd name="connsiteX114" fmla="*/ 1497169 w 3410574"/>
                      <a:gd name="connsiteY114" fmla="*/ 95245 h 3398898"/>
                      <a:gd name="connsiteX115" fmla="*/ 1497169 w 3410574"/>
                      <a:gd name="connsiteY115" fmla="*/ 188249 h 3398898"/>
                      <a:gd name="connsiteX116" fmla="*/ 1483739 w 3410574"/>
                      <a:gd name="connsiteY116" fmla="*/ 190461 h 3398898"/>
                      <a:gd name="connsiteX117" fmla="*/ 1477716 w 3410574"/>
                      <a:gd name="connsiteY117" fmla="*/ 193392 h 3398898"/>
                      <a:gd name="connsiteX118" fmla="*/ 1084945 w 3410574"/>
                      <a:gd name="connsiteY118" fmla="*/ 693159 h 3398898"/>
                      <a:gd name="connsiteX119" fmla="*/ 1038352 w 3410574"/>
                      <a:gd name="connsiteY119" fmla="*/ 811048 h 3398898"/>
                      <a:gd name="connsiteX120" fmla="*/ 1497169 w 3410574"/>
                      <a:gd name="connsiteY120" fmla="*/ 811048 h 3398898"/>
                      <a:gd name="connsiteX121" fmla="*/ 1497169 w 3410574"/>
                      <a:gd name="connsiteY121" fmla="*/ 1012989 h 3398898"/>
                      <a:gd name="connsiteX122" fmla="*/ 980125 w 3410574"/>
                      <a:gd name="connsiteY122" fmla="*/ 1012989 h 3398898"/>
                      <a:gd name="connsiteX123" fmla="*/ 960916 w 3410574"/>
                      <a:gd name="connsiteY123" fmla="*/ 1079951 h 3398898"/>
                      <a:gd name="connsiteX124" fmla="*/ 912662 w 3410574"/>
                      <a:gd name="connsiteY124" fmla="*/ 1374077 h 3398898"/>
                      <a:gd name="connsiteX125" fmla="*/ 900949 w 3410574"/>
                      <a:gd name="connsiteY125" fmla="*/ 1593887 h 3398898"/>
                      <a:gd name="connsiteX126" fmla="*/ 1667887 w 3410574"/>
                      <a:gd name="connsiteY126" fmla="*/ 1593887 h 3398898"/>
                      <a:gd name="connsiteX127" fmla="*/ 1667887 w 3410574"/>
                      <a:gd name="connsiteY127" fmla="*/ 1547180 h 3398898"/>
                      <a:gd name="connsiteX128" fmla="*/ 1708545 w 3410574"/>
                      <a:gd name="connsiteY128" fmla="*/ 1569249 h 3398898"/>
                      <a:gd name="connsiteX129" fmla="*/ 1742680 w 3410574"/>
                      <a:gd name="connsiteY129" fmla="*/ 1579845 h 3398898"/>
                      <a:gd name="connsiteX130" fmla="*/ 1742680 w 3410574"/>
                      <a:gd name="connsiteY130" fmla="*/ 1593887 h 3398898"/>
                      <a:gd name="connsiteX131" fmla="*/ 1817872 w 3410574"/>
                      <a:gd name="connsiteY131" fmla="*/ 1593887 h 3398898"/>
                      <a:gd name="connsiteX132" fmla="*/ 1843259 w 3410574"/>
                      <a:gd name="connsiteY132" fmla="*/ 1596446 h 3398898"/>
                      <a:gd name="connsiteX133" fmla="*/ 1863052 w 3410574"/>
                      <a:gd name="connsiteY133" fmla="*/ 1596446 h 3398898"/>
                      <a:gd name="connsiteX134" fmla="*/ 1866887 w 3410574"/>
                      <a:gd name="connsiteY134" fmla="*/ 1795828 h 3398898"/>
                      <a:gd name="connsiteX135" fmla="*/ 1742680 w 3410574"/>
                      <a:gd name="connsiteY135" fmla="*/ 1795828 h 3398898"/>
                      <a:gd name="connsiteX136" fmla="*/ 1742680 w 3410574"/>
                      <a:gd name="connsiteY136" fmla="*/ 2391683 h 3398898"/>
                      <a:gd name="connsiteX137" fmla="*/ 2460685 w 3410574"/>
                      <a:gd name="connsiteY137" fmla="*/ 2391683 h 3398898"/>
                      <a:gd name="connsiteX138" fmla="*/ 2487048 w 3410574"/>
                      <a:gd name="connsiteY138" fmla="*/ 2299784 h 3398898"/>
                      <a:gd name="connsiteX139" fmla="*/ 2535303 w 3410574"/>
                      <a:gd name="connsiteY139" fmla="*/ 2005656 h 3398898"/>
                      <a:gd name="connsiteX140" fmla="*/ 2546483 w 3410574"/>
                      <a:gd name="connsiteY140" fmla="*/ 1795828 h 3398898"/>
                      <a:gd name="connsiteX141" fmla="*/ 2199581 w 3410574"/>
                      <a:gd name="connsiteY141" fmla="*/ 1795828 h 3398898"/>
                      <a:gd name="connsiteX142" fmla="*/ 2383325 w 3410574"/>
                      <a:gd name="connsiteY142" fmla="*/ 1596446 h 3398898"/>
                      <a:gd name="connsiteX143" fmla="*/ 3339589 w 3410574"/>
                      <a:gd name="connsiteY143" fmla="*/ 1596446 h 3398898"/>
                      <a:gd name="connsiteX144" fmla="*/ 3405333 w 3410574"/>
                      <a:gd name="connsiteY144" fmla="*/ 1589819 h 3398898"/>
                      <a:gd name="connsiteX145" fmla="*/ 3410574 w 3410574"/>
                      <a:gd name="connsiteY145" fmla="*/ 1693611 h 3398898"/>
                      <a:gd name="connsiteX146" fmla="*/ 1705287 w 3410574"/>
                      <a:gd name="connsiteY146" fmla="*/ 3398898 h 3398898"/>
                      <a:gd name="connsiteX147" fmla="*/ 0 w 3410574"/>
                      <a:gd name="connsiteY147" fmla="*/ 1693611 h 3398898"/>
                      <a:gd name="connsiteX148" fmla="*/ 1361613 w 3410574"/>
                      <a:gd name="connsiteY148" fmla="*/ 22970 h 3398898"/>
                      <a:gd name="connsiteX149" fmla="*/ 1512115 w 3410574"/>
                      <a:gd name="connsiteY149"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093488 w 3410574"/>
                      <a:gd name="connsiteY106" fmla="*/ 290401 h 3398898"/>
                      <a:gd name="connsiteX107" fmla="*/ 2046334 w 3410574"/>
                      <a:gd name="connsiteY107" fmla="*/ 246081 h 3398898"/>
                      <a:gd name="connsiteX108" fmla="*/ 1978244 w 3410574"/>
                      <a:gd name="connsiteY108" fmla="*/ 198929 h 3398898"/>
                      <a:gd name="connsiteX109" fmla="*/ 1938400 w 3410574"/>
                      <a:gd name="connsiteY109" fmla="*/ 192366 h 3398898"/>
                      <a:gd name="connsiteX110" fmla="*/ 1938400 w 3410574"/>
                      <a:gd name="connsiteY110" fmla="*/ 102141 h 3398898"/>
                      <a:gd name="connsiteX111" fmla="*/ 1512115 w 3410574"/>
                      <a:gd name="connsiteY111" fmla="*/ 0 h 3398898"/>
                      <a:gd name="connsiteX112" fmla="*/ 1504201 w 3410574"/>
                      <a:gd name="connsiteY112" fmla="*/ 25496 h 3398898"/>
                      <a:gd name="connsiteX113" fmla="*/ 1497169 w 3410574"/>
                      <a:gd name="connsiteY113" fmla="*/ 95245 h 3398898"/>
                      <a:gd name="connsiteX114" fmla="*/ 1497169 w 3410574"/>
                      <a:gd name="connsiteY114" fmla="*/ 188249 h 3398898"/>
                      <a:gd name="connsiteX115" fmla="*/ 1483739 w 3410574"/>
                      <a:gd name="connsiteY115" fmla="*/ 190461 h 3398898"/>
                      <a:gd name="connsiteX116" fmla="*/ 1477716 w 3410574"/>
                      <a:gd name="connsiteY116" fmla="*/ 193392 h 3398898"/>
                      <a:gd name="connsiteX117" fmla="*/ 1084945 w 3410574"/>
                      <a:gd name="connsiteY117" fmla="*/ 693159 h 3398898"/>
                      <a:gd name="connsiteX118" fmla="*/ 1038352 w 3410574"/>
                      <a:gd name="connsiteY118" fmla="*/ 811048 h 3398898"/>
                      <a:gd name="connsiteX119" fmla="*/ 1497169 w 3410574"/>
                      <a:gd name="connsiteY119" fmla="*/ 811048 h 3398898"/>
                      <a:gd name="connsiteX120" fmla="*/ 1497169 w 3410574"/>
                      <a:gd name="connsiteY120" fmla="*/ 1012989 h 3398898"/>
                      <a:gd name="connsiteX121" fmla="*/ 980125 w 3410574"/>
                      <a:gd name="connsiteY121" fmla="*/ 1012989 h 3398898"/>
                      <a:gd name="connsiteX122" fmla="*/ 960916 w 3410574"/>
                      <a:gd name="connsiteY122" fmla="*/ 1079951 h 3398898"/>
                      <a:gd name="connsiteX123" fmla="*/ 912662 w 3410574"/>
                      <a:gd name="connsiteY123" fmla="*/ 1374077 h 3398898"/>
                      <a:gd name="connsiteX124" fmla="*/ 900949 w 3410574"/>
                      <a:gd name="connsiteY124" fmla="*/ 1593887 h 3398898"/>
                      <a:gd name="connsiteX125" fmla="*/ 1667887 w 3410574"/>
                      <a:gd name="connsiteY125" fmla="*/ 1593887 h 3398898"/>
                      <a:gd name="connsiteX126" fmla="*/ 1667887 w 3410574"/>
                      <a:gd name="connsiteY126" fmla="*/ 1547180 h 3398898"/>
                      <a:gd name="connsiteX127" fmla="*/ 1708545 w 3410574"/>
                      <a:gd name="connsiteY127" fmla="*/ 1569249 h 3398898"/>
                      <a:gd name="connsiteX128" fmla="*/ 1742680 w 3410574"/>
                      <a:gd name="connsiteY128" fmla="*/ 1579845 h 3398898"/>
                      <a:gd name="connsiteX129" fmla="*/ 1742680 w 3410574"/>
                      <a:gd name="connsiteY129" fmla="*/ 1593887 h 3398898"/>
                      <a:gd name="connsiteX130" fmla="*/ 1817872 w 3410574"/>
                      <a:gd name="connsiteY130" fmla="*/ 1593887 h 3398898"/>
                      <a:gd name="connsiteX131" fmla="*/ 1843259 w 3410574"/>
                      <a:gd name="connsiteY131" fmla="*/ 1596446 h 3398898"/>
                      <a:gd name="connsiteX132" fmla="*/ 1863052 w 3410574"/>
                      <a:gd name="connsiteY132" fmla="*/ 1596446 h 3398898"/>
                      <a:gd name="connsiteX133" fmla="*/ 1866887 w 3410574"/>
                      <a:gd name="connsiteY133" fmla="*/ 1795828 h 3398898"/>
                      <a:gd name="connsiteX134" fmla="*/ 1742680 w 3410574"/>
                      <a:gd name="connsiteY134" fmla="*/ 1795828 h 3398898"/>
                      <a:gd name="connsiteX135" fmla="*/ 1742680 w 3410574"/>
                      <a:gd name="connsiteY135" fmla="*/ 2391683 h 3398898"/>
                      <a:gd name="connsiteX136" fmla="*/ 2460685 w 3410574"/>
                      <a:gd name="connsiteY136" fmla="*/ 2391683 h 3398898"/>
                      <a:gd name="connsiteX137" fmla="*/ 2487048 w 3410574"/>
                      <a:gd name="connsiteY137" fmla="*/ 2299784 h 3398898"/>
                      <a:gd name="connsiteX138" fmla="*/ 2535303 w 3410574"/>
                      <a:gd name="connsiteY138" fmla="*/ 2005656 h 3398898"/>
                      <a:gd name="connsiteX139" fmla="*/ 2546483 w 3410574"/>
                      <a:gd name="connsiteY139" fmla="*/ 1795828 h 3398898"/>
                      <a:gd name="connsiteX140" fmla="*/ 2199581 w 3410574"/>
                      <a:gd name="connsiteY140" fmla="*/ 1795828 h 3398898"/>
                      <a:gd name="connsiteX141" fmla="*/ 2383325 w 3410574"/>
                      <a:gd name="connsiteY141" fmla="*/ 1596446 h 3398898"/>
                      <a:gd name="connsiteX142" fmla="*/ 3339589 w 3410574"/>
                      <a:gd name="connsiteY142" fmla="*/ 1596446 h 3398898"/>
                      <a:gd name="connsiteX143" fmla="*/ 3405333 w 3410574"/>
                      <a:gd name="connsiteY143" fmla="*/ 1589819 h 3398898"/>
                      <a:gd name="connsiteX144" fmla="*/ 3410574 w 3410574"/>
                      <a:gd name="connsiteY144" fmla="*/ 1693611 h 3398898"/>
                      <a:gd name="connsiteX145" fmla="*/ 1705287 w 3410574"/>
                      <a:gd name="connsiteY145" fmla="*/ 3398898 h 3398898"/>
                      <a:gd name="connsiteX146" fmla="*/ 0 w 3410574"/>
                      <a:gd name="connsiteY146" fmla="*/ 1693611 h 3398898"/>
                      <a:gd name="connsiteX147" fmla="*/ 1361613 w 3410574"/>
                      <a:gd name="connsiteY147" fmla="*/ 22970 h 3398898"/>
                      <a:gd name="connsiteX148" fmla="*/ 1512115 w 3410574"/>
                      <a:gd name="connsiteY148"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92366 h 3398898"/>
                      <a:gd name="connsiteX106" fmla="*/ 2093488 w 3410574"/>
                      <a:gd name="connsiteY106" fmla="*/ 290401 h 3398898"/>
                      <a:gd name="connsiteX107" fmla="*/ 2046334 w 3410574"/>
                      <a:gd name="connsiteY107" fmla="*/ 246081 h 3398898"/>
                      <a:gd name="connsiteX108" fmla="*/ 1978244 w 3410574"/>
                      <a:gd name="connsiteY108" fmla="*/ 198929 h 3398898"/>
                      <a:gd name="connsiteX109" fmla="*/ 1938400 w 3410574"/>
                      <a:gd name="connsiteY109" fmla="*/ 192366 h 3398898"/>
                      <a:gd name="connsiteX110" fmla="*/ 1512115 w 3410574"/>
                      <a:gd name="connsiteY110" fmla="*/ 0 h 3398898"/>
                      <a:gd name="connsiteX111" fmla="*/ 1504201 w 3410574"/>
                      <a:gd name="connsiteY111" fmla="*/ 25496 h 3398898"/>
                      <a:gd name="connsiteX112" fmla="*/ 1497169 w 3410574"/>
                      <a:gd name="connsiteY112" fmla="*/ 95245 h 3398898"/>
                      <a:gd name="connsiteX113" fmla="*/ 1497169 w 3410574"/>
                      <a:gd name="connsiteY113" fmla="*/ 188249 h 3398898"/>
                      <a:gd name="connsiteX114" fmla="*/ 1483739 w 3410574"/>
                      <a:gd name="connsiteY114" fmla="*/ 190461 h 3398898"/>
                      <a:gd name="connsiteX115" fmla="*/ 1477716 w 3410574"/>
                      <a:gd name="connsiteY115" fmla="*/ 193392 h 3398898"/>
                      <a:gd name="connsiteX116" fmla="*/ 1084945 w 3410574"/>
                      <a:gd name="connsiteY116" fmla="*/ 693159 h 3398898"/>
                      <a:gd name="connsiteX117" fmla="*/ 1038352 w 3410574"/>
                      <a:gd name="connsiteY117" fmla="*/ 811048 h 3398898"/>
                      <a:gd name="connsiteX118" fmla="*/ 1497169 w 3410574"/>
                      <a:gd name="connsiteY118" fmla="*/ 811048 h 3398898"/>
                      <a:gd name="connsiteX119" fmla="*/ 1497169 w 3410574"/>
                      <a:gd name="connsiteY119" fmla="*/ 1012989 h 3398898"/>
                      <a:gd name="connsiteX120" fmla="*/ 980125 w 3410574"/>
                      <a:gd name="connsiteY120" fmla="*/ 1012989 h 3398898"/>
                      <a:gd name="connsiteX121" fmla="*/ 960916 w 3410574"/>
                      <a:gd name="connsiteY121" fmla="*/ 1079951 h 3398898"/>
                      <a:gd name="connsiteX122" fmla="*/ 912662 w 3410574"/>
                      <a:gd name="connsiteY122" fmla="*/ 1374077 h 3398898"/>
                      <a:gd name="connsiteX123" fmla="*/ 900949 w 3410574"/>
                      <a:gd name="connsiteY123" fmla="*/ 1593887 h 3398898"/>
                      <a:gd name="connsiteX124" fmla="*/ 1667887 w 3410574"/>
                      <a:gd name="connsiteY124" fmla="*/ 1593887 h 3398898"/>
                      <a:gd name="connsiteX125" fmla="*/ 1667887 w 3410574"/>
                      <a:gd name="connsiteY125" fmla="*/ 1547180 h 3398898"/>
                      <a:gd name="connsiteX126" fmla="*/ 1708545 w 3410574"/>
                      <a:gd name="connsiteY126" fmla="*/ 1569249 h 3398898"/>
                      <a:gd name="connsiteX127" fmla="*/ 1742680 w 3410574"/>
                      <a:gd name="connsiteY127" fmla="*/ 1579845 h 3398898"/>
                      <a:gd name="connsiteX128" fmla="*/ 1742680 w 3410574"/>
                      <a:gd name="connsiteY128" fmla="*/ 1593887 h 3398898"/>
                      <a:gd name="connsiteX129" fmla="*/ 1817872 w 3410574"/>
                      <a:gd name="connsiteY129" fmla="*/ 1593887 h 3398898"/>
                      <a:gd name="connsiteX130" fmla="*/ 1843259 w 3410574"/>
                      <a:gd name="connsiteY130" fmla="*/ 1596446 h 3398898"/>
                      <a:gd name="connsiteX131" fmla="*/ 1863052 w 3410574"/>
                      <a:gd name="connsiteY131" fmla="*/ 1596446 h 3398898"/>
                      <a:gd name="connsiteX132" fmla="*/ 1866887 w 3410574"/>
                      <a:gd name="connsiteY132" fmla="*/ 1795828 h 3398898"/>
                      <a:gd name="connsiteX133" fmla="*/ 1742680 w 3410574"/>
                      <a:gd name="connsiteY133" fmla="*/ 1795828 h 3398898"/>
                      <a:gd name="connsiteX134" fmla="*/ 1742680 w 3410574"/>
                      <a:gd name="connsiteY134" fmla="*/ 2391683 h 3398898"/>
                      <a:gd name="connsiteX135" fmla="*/ 2460685 w 3410574"/>
                      <a:gd name="connsiteY135" fmla="*/ 2391683 h 3398898"/>
                      <a:gd name="connsiteX136" fmla="*/ 2487048 w 3410574"/>
                      <a:gd name="connsiteY136" fmla="*/ 2299784 h 3398898"/>
                      <a:gd name="connsiteX137" fmla="*/ 2535303 w 3410574"/>
                      <a:gd name="connsiteY137" fmla="*/ 2005656 h 3398898"/>
                      <a:gd name="connsiteX138" fmla="*/ 2546483 w 3410574"/>
                      <a:gd name="connsiteY138" fmla="*/ 1795828 h 3398898"/>
                      <a:gd name="connsiteX139" fmla="*/ 2199581 w 3410574"/>
                      <a:gd name="connsiteY139" fmla="*/ 1795828 h 3398898"/>
                      <a:gd name="connsiteX140" fmla="*/ 2383325 w 3410574"/>
                      <a:gd name="connsiteY140" fmla="*/ 1596446 h 3398898"/>
                      <a:gd name="connsiteX141" fmla="*/ 3339589 w 3410574"/>
                      <a:gd name="connsiteY141" fmla="*/ 1596446 h 3398898"/>
                      <a:gd name="connsiteX142" fmla="*/ 3405333 w 3410574"/>
                      <a:gd name="connsiteY142" fmla="*/ 1589819 h 3398898"/>
                      <a:gd name="connsiteX143" fmla="*/ 3410574 w 3410574"/>
                      <a:gd name="connsiteY143" fmla="*/ 1693611 h 3398898"/>
                      <a:gd name="connsiteX144" fmla="*/ 1705287 w 3410574"/>
                      <a:gd name="connsiteY144" fmla="*/ 3398898 h 3398898"/>
                      <a:gd name="connsiteX145" fmla="*/ 0 w 3410574"/>
                      <a:gd name="connsiteY145" fmla="*/ 1693611 h 3398898"/>
                      <a:gd name="connsiteX146" fmla="*/ 1361613 w 3410574"/>
                      <a:gd name="connsiteY146" fmla="*/ 22970 h 3398898"/>
                      <a:gd name="connsiteX147" fmla="*/ 1512115 w 3410574"/>
                      <a:gd name="connsiteY147"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78244 w 3410574"/>
                      <a:gd name="connsiteY105" fmla="*/ 198929 h 3398898"/>
                      <a:gd name="connsiteX106" fmla="*/ 2093488 w 3410574"/>
                      <a:gd name="connsiteY106" fmla="*/ 290401 h 3398898"/>
                      <a:gd name="connsiteX107" fmla="*/ 2046334 w 3410574"/>
                      <a:gd name="connsiteY107" fmla="*/ 246081 h 3398898"/>
                      <a:gd name="connsiteX108" fmla="*/ 1978244 w 3410574"/>
                      <a:gd name="connsiteY108" fmla="*/ 198929 h 3398898"/>
                      <a:gd name="connsiteX109" fmla="*/ 1512115 w 3410574"/>
                      <a:gd name="connsiteY109" fmla="*/ 0 h 3398898"/>
                      <a:gd name="connsiteX110" fmla="*/ 1504201 w 3410574"/>
                      <a:gd name="connsiteY110" fmla="*/ 25496 h 3398898"/>
                      <a:gd name="connsiteX111" fmla="*/ 1497169 w 3410574"/>
                      <a:gd name="connsiteY111" fmla="*/ 95245 h 3398898"/>
                      <a:gd name="connsiteX112" fmla="*/ 1497169 w 3410574"/>
                      <a:gd name="connsiteY112" fmla="*/ 188249 h 3398898"/>
                      <a:gd name="connsiteX113" fmla="*/ 1483739 w 3410574"/>
                      <a:gd name="connsiteY113" fmla="*/ 190461 h 3398898"/>
                      <a:gd name="connsiteX114" fmla="*/ 1477716 w 3410574"/>
                      <a:gd name="connsiteY114" fmla="*/ 193392 h 3398898"/>
                      <a:gd name="connsiteX115" fmla="*/ 1084945 w 3410574"/>
                      <a:gd name="connsiteY115" fmla="*/ 693159 h 3398898"/>
                      <a:gd name="connsiteX116" fmla="*/ 1038352 w 3410574"/>
                      <a:gd name="connsiteY116" fmla="*/ 811048 h 3398898"/>
                      <a:gd name="connsiteX117" fmla="*/ 1497169 w 3410574"/>
                      <a:gd name="connsiteY117" fmla="*/ 811048 h 3398898"/>
                      <a:gd name="connsiteX118" fmla="*/ 1497169 w 3410574"/>
                      <a:gd name="connsiteY118" fmla="*/ 1012989 h 3398898"/>
                      <a:gd name="connsiteX119" fmla="*/ 980125 w 3410574"/>
                      <a:gd name="connsiteY119" fmla="*/ 1012989 h 3398898"/>
                      <a:gd name="connsiteX120" fmla="*/ 960916 w 3410574"/>
                      <a:gd name="connsiteY120" fmla="*/ 1079951 h 3398898"/>
                      <a:gd name="connsiteX121" fmla="*/ 912662 w 3410574"/>
                      <a:gd name="connsiteY121" fmla="*/ 1374077 h 3398898"/>
                      <a:gd name="connsiteX122" fmla="*/ 900949 w 3410574"/>
                      <a:gd name="connsiteY122" fmla="*/ 1593887 h 3398898"/>
                      <a:gd name="connsiteX123" fmla="*/ 1667887 w 3410574"/>
                      <a:gd name="connsiteY123" fmla="*/ 1593887 h 3398898"/>
                      <a:gd name="connsiteX124" fmla="*/ 1667887 w 3410574"/>
                      <a:gd name="connsiteY124" fmla="*/ 1547180 h 3398898"/>
                      <a:gd name="connsiteX125" fmla="*/ 1708545 w 3410574"/>
                      <a:gd name="connsiteY125" fmla="*/ 1569249 h 3398898"/>
                      <a:gd name="connsiteX126" fmla="*/ 1742680 w 3410574"/>
                      <a:gd name="connsiteY126" fmla="*/ 1579845 h 3398898"/>
                      <a:gd name="connsiteX127" fmla="*/ 1742680 w 3410574"/>
                      <a:gd name="connsiteY127" fmla="*/ 1593887 h 3398898"/>
                      <a:gd name="connsiteX128" fmla="*/ 1817872 w 3410574"/>
                      <a:gd name="connsiteY128" fmla="*/ 1593887 h 3398898"/>
                      <a:gd name="connsiteX129" fmla="*/ 1843259 w 3410574"/>
                      <a:gd name="connsiteY129" fmla="*/ 1596446 h 3398898"/>
                      <a:gd name="connsiteX130" fmla="*/ 1863052 w 3410574"/>
                      <a:gd name="connsiteY130" fmla="*/ 1596446 h 3398898"/>
                      <a:gd name="connsiteX131" fmla="*/ 1866887 w 3410574"/>
                      <a:gd name="connsiteY131" fmla="*/ 1795828 h 3398898"/>
                      <a:gd name="connsiteX132" fmla="*/ 1742680 w 3410574"/>
                      <a:gd name="connsiteY132" fmla="*/ 1795828 h 3398898"/>
                      <a:gd name="connsiteX133" fmla="*/ 1742680 w 3410574"/>
                      <a:gd name="connsiteY133" fmla="*/ 2391683 h 3398898"/>
                      <a:gd name="connsiteX134" fmla="*/ 2460685 w 3410574"/>
                      <a:gd name="connsiteY134" fmla="*/ 2391683 h 3398898"/>
                      <a:gd name="connsiteX135" fmla="*/ 2487048 w 3410574"/>
                      <a:gd name="connsiteY135" fmla="*/ 2299784 h 3398898"/>
                      <a:gd name="connsiteX136" fmla="*/ 2535303 w 3410574"/>
                      <a:gd name="connsiteY136" fmla="*/ 2005656 h 3398898"/>
                      <a:gd name="connsiteX137" fmla="*/ 2546483 w 3410574"/>
                      <a:gd name="connsiteY137" fmla="*/ 1795828 h 3398898"/>
                      <a:gd name="connsiteX138" fmla="*/ 2199581 w 3410574"/>
                      <a:gd name="connsiteY138" fmla="*/ 1795828 h 3398898"/>
                      <a:gd name="connsiteX139" fmla="*/ 2383325 w 3410574"/>
                      <a:gd name="connsiteY139" fmla="*/ 1596446 h 3398898"/>
                      <a:gd name="connsiteX140" fmla="*/ 3339589 w 3410574"/>
                      <a:gd name="connsiteY140" fmla="*/ 1596446 h 3398898"/>
                      <a:gd name="connsiteX141" fmla="*/ 3405333 w 3410574"/>
                      <a:gd name="connsiteY141" fmla="*/ 1589819 h 3398898"/>
                      <a:gd name="connsiteX142" fmla="*/ 3410574 w 3410574"/>
                      <a:gd name="connsiteY142" fmla="*/ 1693611 h 3398898"/>
                      <a:gd name="connsiteX143" fmla="*/ 1705287 w 3410574"/>
                      <a:gd name="connsiteY143" fmla="*/ 3398898 h 3398898"/>
                      <a:gd name="connsiteX144" fmla="*/ 0 w 3410574"/>
                      <a:gd name="connsiteY144" fmla="*/ 1693611 h 3398898"/>
                      <a:gd name="connsiteX145" fmla="*/ 1361613 w 3410574"/>
                      <a:gd name="connsiteY145" fmla="*/ 22970 h 3398898"/>
                      <a:gd name="connsiteX146" fmla="*/ 1512115 w 3410574"/>
                      <a:gd name="connsiteY146"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2046334 w 3410574"/>
                      <a:gd name="connsiteY105" fmla="*/ 246081 h 3398898"/>
                      <a:gd name="connsiteX106" fmla="*/ 2093488 w 3410574"/>
                      <a:gd name="connsiteY106" fmla="*/ 290401 h 3398898"/>
                      <a:gd name="connsiteX107" fmla="*/ 2046334 w 3410574"/>
                      <a:gd name="connsiteY107" fmla="*/ 246081 h 3398898"/>
                      <a:gd name="connsiteX108" fmla="*/ 1512115 w 3410574"/>
                      <a:gd name="connsiteY108" fmla="*/ 0 h 3398898"/>
                      <a:gd name="connsiteX109" fmla="*/ 1504201 w 3410574"/>
                      <a:gd name="connsiteY109" fmla="*/ 25496 h 3398898"/>
                      <a:gd name="connsiteX110" fmla="*/ 1497169 w 3410574"/>
                      <a:gd name="connsiteY110" fmla="*/ 95245 h 3398898"/>
                      <a:gd name="connsiteX111" fmla="*/ 1497169 w 3410574"/>
                      <a:gd name="connsiteY111" fmla="*/ 188249 h 3398898"/>
                      <a:gd name="connsiteX112" fmla="*/ 1483739 w 3410574"/>
                      <a:gd name="connsiteY112" fmla="*/ 190461 h 3398898"/>
                      <a:gd name="connsiteX113" fmla="*/ 1477716 w 3410574"/>
                      <a:gd name="connsiteY113" fmla="*/ 193392 h 3398898"/>
                      <a:gd name="connsiteX114" fmla="*/ 1084945 w 3410574"/>
                      <a:gd name="connsiteY114" fmla="*/ 693159 h 3398898"/>
                      <a:gd name="connsiteX115" fmla="*/ 1038352 w 3410574"/>
                      <a:gd name="connsiteY115" fmla="*/ 811048 h 3398898"/>
                      <a:gd name="connsiteX116" fmla="*/ 1497169 w 3410574"/>
                      <a:gd name="connsiteY116" fmla="*/ 811048 h 3398898"/>
                      <a:gd name="connsiteX117" fmla="*/ 1497169 w 3410574"/>
                      <a:gd name="connsiteY117" fmla="*/ 1012989 h 3398898"/>
                      <a:gd name="connsiteX118" fmla="*/ 980125 w 3410574"/>
                      <a:gd name="connsiteY118" fmla="*/ 1012989 h 3398898"/>
                      <a:gd name="connsiteX119" fmla="*/ 960916 w 3410574"/>
                      <a:gd name="connsiteY119" fmla="*/ 1079951 h 3398898"/>
                      <a:gd name="connsiteX120" fmla="*/ 912662 w 3410574"/>
                      <a:gd name="connsiteY120" fmla="*/ 1374077 h 3398898"/>
                      <a:gd name="connsiteX121" fmla="*/ 900949 w 3410574"/>
                      <a:gd name="connsiteY121" fmla="*/ 1593887 h 3398898"/>
                      <a:gd name="connsiteX122" fmla="*/ 1667887 w 3410574"/>
                      <a:gd name="connsiteY122" fmla="*/ 1593887 h 3398898"/>
                      <a:gd name="connsiteX123" fmla="*/ 1667887 w 3410574"/>
                      <a:gd name="connsiteY123" fmla="*/ 1547180 h 3398898"/>
                      <a:gd name="connsiteX124" fmla="*/ 1708545 w 3410574"/>
                      <a:gd name="connsiteY124" fmla="*/ 1569249 h 3398898"/>
                      <a:gd name="connsiteX125" fmla="*/ 1742680 w 3410574"/>
                      <a:gd name="connsiteY125" fmla="*/ 1579845 h 3398898"/>
                      <a:gd name="connsiteX126" fmla="*/ 1742680 w 3410574"/>
                      <a:gd name="connsiteY126" fmla="*/ 1593887 h 3398898"/>
                      <a:gd name="connsiteX127" fmla="*/ 1817872 w 3410574"/>
                      <a:gd name="connsiteY127" fmla="*/ 1593887 h 3398898"/>
                      <a:gd name="connsiteX128" fmla="*/ 1843259 w 3410574"/>
                      <a:gd name="connsiteY128" fmla="*/ 1596446 h 3398898"/>
                      <a:gd name="connsiteX129" fmla="*/ 1863052 w 3410574"/>
                      <a:gd name="connsiteY129" fmla="*/ 1596446 h 3398898"/>
                      <a:gd name="connsiteX130" fmla="*/ 1866887 w 3410574"/>
                      <a:gd name="connsiteY130" fmla="*/ 1795828 h 3398898"/>
                      <a:gd name="connsiteX131" fmla="*/ 1742680 w 3410574"/>
                      <a:gd name="connsiteY131" fmla="*/ 1795828 h 3398898"/>
                      <a:gd name="connsiteX132" fmla="*/ 1742680 w 3410574"/>
                      <a:gd name="connsiteY132" fmla="*/ 2391683 h 3398898"/>
                      <a:gd name="connsiteX133" fmla="*/ 2460685 w 3410574"/>
                      <a:gd name="connsiteY133" fmla="*/ 2391683 h 3398898"/>
                      <a:gd name="connsiteX134" fmla="*/ 2487048 w 3410574"/>
                      <a:gd name="connsiteY134" fmla="*/ 2299784 h 3398898"/>
                      <a:gd name="connsiteX135" fmla="*/ 2535303 w 3410574"/>
                      <a:gd name="connsiteY135" fmla="*/ 2005656 h 3398898"/>
                      <a:gd name="connsiteX136" fmla="*/ 2546483 w 3410574"/>
                      <a:gd name="connsiteY136" fmla="*/ 1795828 h 3398898"/>
                      <a:gd name="connsiteX137" fmla="*/ 2199581 w 3410574"/>
                      <a:gd name="connsiteY137" fmla="*/ 1795828 h 3398898"/>
                      <a:gd name="connsiteX138" fmla="*/ 2383325 w 3410574"/>
                      <a:gd name="connsiteY138" fmla="*/ 1596446 h 3398898"/>
                      <a:gd name="connsiteX139" fmla="*/ 3339589 w 3410574"/>
                      <a:gd name="connsiteY139" fmla="*/ 1596446 h 3398898"/>
                      <a:gd name="connsiteX140" fmla="*/ 3405333 w 3410574"/>
                      <a:gd name="connsiteY140" fmla="*/ 1589819 h 3398898"/>
                      <a:gd name="connsiteX141" fmla="*/ 3410574 w 3410574"/>
                      <a:gd name="connsiteY141" fmla="*/ 1693611 h 3398898"/>
                      <a:gd name="connsiteX142" fmla="*/ 1705287 w 3410574"/>
                      <a:gd name="connsiteY142" fmla="*/ 3398898 h 3398898"/>
                      <a:gd name="connsiteX143" fmla="*/ 0 w 3410574"/>
                      <a:gd name="connsiteY143" fmla="*/ 1693611 h 3398898"/>
                      <a:gd name="connsiteX144" fmla="*/ 1361613 w 3410574"/>
                      <a:gd name="connsiteY144" fmla="*/ 22970 h 3398898"/>
                      <a:gd name="connsiteX145" fmla="*/ 1512115 w 3410574"/>
                      <a:gd name="connsiteY14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512115 w 3410574"/>
                      <a:gd name="connsiteY105" fmla="*/ 0 h 3398898"/>
                      <a:gd name="connsiteX106" fmla="*/ 1504201 w 3410574"/>
                      <a:gd name="connsiteY106" fmla="*/ 25496 h 3398898"/>
                      <a:gd name="connsiteX107" fmla="*/ 1497169 w 3410574"/>
                      <a:gd name="connsiteY107" fmla="*/ 95245 h 3398898"/>
                      <a:gd name="connsiteX108" fmla="*/ 1497169 w 3410574"/>
                      <a:gd name="connsiteY108" fmla="*/ 188249 h 3398898"/>
                      <a:gd name="connsiteX109" fmla="*/ 1483739 w 3410574"/>
                      <a:gd name="connsiteY109" fmla="*/ 190461 h 3398898"/>
                      <a:gd name="connsiteX110" fmla="*/ 1477716 w 3410574"/>
                      <a:gd name="connsiteY110" fmla="*/ 193392 h 3398898"/>
                      <a:gd name="connsiteX111" fmla="*/ 1084945 w 3410574"/>
                      <a:gd name="connsiteY111" fmla="*/ 693159 h 3398898"/>
                      <a:gd name="connsiteX112" fmla="*/ 1038352 w 3410574"/>
                      <a:gd name="connsiteY112" fmla="*/ 811048 h 3398898"/>
                      <a:gd name="connsiteX113" fmla="*/ 1497169 w 3410574"/>
                      <a:gd name="connsiteY113" fmla="*/ 811048 h 3398898"/>
                      <a:gd name="connsiteX114" fmla="*/ 1497169 w 3410574"/>
                      <a:gd name="connsiteY114" fmla="*/ 1012989 h 3398898"/>
                      <a:gd name="connsiteX115" fmla="*/ 980125 w 3410574"/>
                      <a:gd name="connsiteY115" fmla="*/ 1012989 h 3398898"/>
                      <a:gd name="connsiteX116" fmla="*/ 960916 w 3410574"/>
                      <a:gd name="connsiteY116" fmla="*/ 1079951 h 3398898"/>
                      <a:gd name="connsiteX117" fmla="*/ 912662 w 3410574"/>
                      <a:gd name="connsiteY117" fmla="*/ 1374077 h 3398898"/>
                      <a:gd name="connsiteX118" fmla="*/ 900949 w 3410574"/>
                      <a:gd name="connsiteY118" fmla="*/ 1593887 h 3398898"/>
                      <a:gd name="connsiteX119" fmla="*/ 1667887 w 3410574"/>
                      <a:gd name="connsiteY119" fmla="*/ 1593887 h 3398898"/>
                      <a:gd name="connsiteX120" fmla="*/ 1667887 w 3410574"/>
                      <a:gd name="connsiteY120" fmla="*/ 1547180 h 3398898"/>
                      <a:gd name="connsiteX121" fmla="*/ 1708545 w 3410574"/>
                      <a:gd name="connsiteY121" fmla="*/ 1569249 h 3398898"/>
                      <a:gd name="connsiteX122" fmla="*/ 1742680 w 3410574"/>
                      <a:gd name="connsiteY122" fmla="*/ 1579845 h 3398898"/>
                      <a:gd name="connsiteX123" fmla="*/ 1742680 w 3410574"/>
                      <a:gd name="connsiteY123" fmla="*/ 1593887 h 3398898"/>
                      <a:gd name="connsiteX124" fmla="*/ 1817872 w 3410574"/>
                      <a:gd name="connsiteY124" fmla="*/ 1593887 h 3398898"/>
                      <a:gd name="connsiteX125" fmla="*/ 1843259 w 3410574"/>
                      <a:gd name="connsiteY125" fmla="*/ 1596446 h 3398898"/>
                      <a:gd name="connsiteX126" fmla="*/ 1863052 w 3410574"/>
                      <a:gd name="connsiteY126" fmla="*/ 1596446 h 3398898"/>
                      <a:gd name="connsiteX127" fmla="*/ 1866887 w 3410574"/>
                      <a:gd name="connsiteY127" fmla="*/ 1795828 h 3398898"/>
                      <a:gd name="connsiteX128" fmla="*/ 1742680 w 3410574"/>
                      <a:gd name="connsiteY128" fmla="*/ 1795828 h 3398898"/>
                      <a:gd name="connsiteX129" fmla="*/ 1742680 w 3410574"/>
                      <a:gd name="connsiteY129" fmla="*/ 2391683 h 3398898"/>
                      <a:gd name="connsiteX130" fmla="*/ 2460685 w 3410574"/>
                      <a:gd name="connsiteY130" fmla="*/ 2391683 h 3398898"/>
                      <a:gd name="connsiteX131" fmla="*/ 2487048 w 3410574"/>
                      <a:gd name="connsiteY131" fmla="*/ 2299784 h 3398898"/>
                      <a:gd name="connsiteX132" fmla="*/ 2535303 w 3410574"/>
                      <a:gd name="connsiteY132" fmla="*/ 2005656 h 3398898"/>
                      <a:gd name="connsiteX133" fmla="*/ 2546483 w 3410574"/>
                      <a:gd name="connsiteY133" fmla="*/ 1795828 h 3398898"/>
                      <a:gd name="connsiteX134" fmla="*/ 2199581 w 3410574"/>
                      <a:gd name="connsiteY134" fmla="*/ 1795828 h 3398898"/>
                      <a:gd name="connsiteX135" fmla="*/ 2383325 w 3410574"/>
                      <a:gd name="connsiteY135" fmla="*/ 1596446 h 3398898"/>
                      <a:gd name="connsiteX136" fmla="*/ 3339589 w 3410574"/>
                      <a:gd name="connsiteY136" fmla="*/ 1596446 h 3398898"/>
                      <a:gd name="connsiteX137" fmla="*/ 3405333 w 3410574"/>
                      <a:gd name="connsiteY137" fmla="*/ 1589819 h 3398898"/>
                      <a:gd name="connsiteX138" fmla="*/ 3410574 w 3410574"/>
                      <a:gd name="connsiteY138" fmla="*/ 1693611 h 3398898"/>
                      <a:gd name="connsiteX139" fmla="*/ 1705287 w 3410574"/>
                      <a:gd name="connsiteY139" fmla="*/ 3398898 h 3398898"/>
                      <a:gd name="connsiteX140" fmla="*/ 0 w 3410574"/>
                      <a:gd name="connsiteY140" fmla="*/ 1693611 h 3398898"/>
                      <a:gd name="connsiteX141" fmla="*/ 1361613 w 3410574"/>
                      <a:gd name="connsiteY141" fmla="*/ 22970 h 3398898"/>
                      <a:gd name="connsiteX142" fmla="*/ 1512115 w 3410574"/>
                      <a:gd name="connsiteY142"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95354 w 3410574"/>
                      <a:gd name="connsiteY89" fmla="*/ 555622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1233141 w 3410574"/>
                      <a:gd name="connsiteY96" fmla="*/ 247871 h 3398898"/>
                      <a:gd name="connsiteX97" fmla="*/ 1102686 w 3410574"/>
                      <a:gd name="connsiteY97" fmla="*/ 296876 h 3398898"/>
                      <a:gd name="connsiteX98" fmla="*/ 531768 w 3410574"/>
                      <a:gd name="connsiteY98" fmla="*/ 726244 h 3398898"/>
                      <a:gd name="connsiteX99" fmla="*/ 468352 w 3410574"/>
                      <a:gd name="connsiteY99" fmla="*/ 811048 h 3398898"/>
                      <a:gd name="connsiteX100" fmla="*/ 922625 w 3410574"/>
                      <a:gd name="connsiteY100" fmla="*/ 811048 h 3398898"/>
                      <a:gd name="connsiteX101" fmla="*/ 945633 w 3410574"/>
                      <a:gd name="connsiteY101" fmla="*/ 742697 h 3398898"/>
                      <a:gd name="connsiteX102" fmla="*/ 1199170 w 3410574"/>
                      <a:gd name="connsiteY102" fmla="*/ 285117 h 3398898"/>
                      <a:gd name="connsiteX103" fmla="*/ 1233141 w 3410574"/>
                      <a:gd name="connsiteY103" fmla="*/ 247871 h 3398898"/>
                      <a:gd name="connsiteX104" fmla="*/ 1512115 w 3410574"/>
                      <a:gd name="connsiteY104" fmla="*/ 0 h 3398898"/>
                      <a:gd name="connsiteX105" fmla="*/ 1504201 w 3410574"/>
                      <a:gd name="connsiteY105" fmla="*/ 25496 h 3398898"/>
                      <a:gd name="connsiteX106" fmla="*/ 1497169 w 3410574"/>
                      <a:gd name="connsiteY106" fmla="*/ 95245 h 3398898"/>
                      <a:gd name="connsiteX107" fmla="*/ 1497169 w 3410574"/>
                      <a:gd name="connsiteY107" fmla="*/ 188249 h 3398898"/>
                      <a:gd name="connsiteX108" fmla="*/ 1483739 w 3410574"/>
                      <a:gd name="connsiteY108" fmla="*/ 190461 h 3398898"/>
                      <a:gd name="connsiteX109" fmla="*/ 1477716 w 3410574"/>
                      <a:gd name="connsiteY109" fmla="*/ 193392 h 3398898"/>
                      <a:gd name="connsiteX110" fmla="*/ 1084945 w 3410574"/>
                      <a:gd name="connsiteY110" fmla="*/ 693159 h 3398898"/>
                      <a:gd name="connsiteX111" fmla="*/ 1038352 w 3410574"/>
                      <a:gd name="connsiteY111" fmla="*/ 811048 h 3398898"/>
                      <a:gd name="connsiteX112" fmla="*/ 1497169 w 3410574"/>
                      <a:gd name="connsiteY112" fmla="*/ 811048 h 3398898"/>
                      <a:gd name="connsiteX113" fmla="*/ 1497169 w 3410574"/>
                      <a:gd name="connsiteY113" fmla="*/ 1012989 h 3398898"/>
                      <a:gd name="connsiteX114" fmla="*/ 980125 w 3410574"/>
                      <a:gd name="connsiteY114" fmla="*/ 1012989 h 3398898"/>
                      <a:gd name="connsiteX115" fmla="*/ 960916 w 3410574"/>
                      <a:gd name="connsiteY115" fmla="*/ 1079951 h 3398898"/>
                      <a:gd name="connsiteX116" fmla="*/ 912662 w 3410574"/>
                      <a:gd name="connsiteY116" fmla="*/ 1374077 h 3398898"/>
                      <a:gd name="connsiteX117" fmla="*/ 900949 w 3410574"/>
                      <a:gd name="connsiteY117" fmla="*/ 1593887 h 3398898"/>
                      <a:gd name="connsiteX118" fmla="*/ 1667887 w 3410574"/>
                      <a:gd name="connsiteY118" fmla="*/ 1593887 h 3398898"/>
                      <a:gd name="connsiteX119" fmla="*/ 1667887 w 3410574"/>
                      <a:gd name="connsiteY119" fmla="*/ 1547180 h 3398898"/>
                      <a:gd name="connsiteX120" fmla="*/ 1708545 w 3410574"/>
                      <a:gd name="connsiteY120" fmla="*/ 1569249 h 3398898"/>
                      <a:gd name="connsiteX121" fmla="*/ 1742680 w 3410574"/>
                      <a:gd name="connsiteY121" fmla="*/ 1579845 h 3398898"/>
                      <a:gd name="connsiteX122" fmla="*/ 1742680 w 3410574"/>
                      <a:gd name="connsiteY122" fmla="*/ 1593887 h 3398898"/>
                      <a:gd name="connsiteX123" fmla="*/ 1817872 w 3410574"/>
                      <a:gd name="connsiteY123" fmla="*/ 1593887 h 3398898"/>
                      <a:gd name="connsiteX124" fmla="*/ 1843259 w 3410574"/>
                      <a:gd name="connsiteY124" fmla="*/ 1596446 h 3398898"/>
                      <a:gd name="connsiteX125" fmla="*/ 1863052 w 3410574"/>
                      <a:gd name="connsiteY125" fmla="*/ 1596446 h 3398898"/>
                      <a:gd name="connsiteX126" fmla="*/ 1866887 w 3410574"/>
                      <a:gd name="connsiteY126" fmla="*/ 1795828 h 3398898"/>
                      <a:gd name="connsiteX127" fmla="*/ 1742680 w 3410574"/>
                      <a:gd name="connsiteY127" fmla="*/ 1795828 h 3398898"/>
                      <a:gd name="connsiteX128" fmla="*/ 1742680 w 3410574"/>
                      <a:gd name="connsiteY128" fmla="*/ 2391683 h 3398898"/>
                      <a:gd name="connsiteX129" fmla="*/ 2460685 w 3410574"/>
                      <a:gd name="connsiteY129" fmla="*/ 2391683 h 3398898"/>
                      <a:gd name="connsiteX130" fmla="*/ 2487048 w 3410574"/>
                      <a:gd name="connsiteY130" fmla="*/ 2299784 h 3398898"/>
                      <a:gd name="connsiteX131" fmla="*/ 2535303 w 3410574"/>
                      <a:gd name="connsiteY131" fmla="*/ 2005656 h 3398898"/>
                      <a:gd name="connsiteX132" fmla="*/ 2546483 w 3410574"/>
                      <a:gd name="connsiteY132" fmla="*/ 1795828 h 3398898"/>
                      <a:gd name="connsiteX133" fmla="*/ 2199581 w 3410574"/>
                      <a:gd name="connsiteY133" fmla="*/ 1795828 h 3398898"/>
                      <a:gd name="connsiteX134" fmla="*/ 2383325 w 3410574"/>
                      <a:gd name="connsiteY134" fmla="*/ 1596446 h 3398898"/>
                      <a:gd name="connsiteX135" fmla="*/ 3339589 w 3410574"/>
                      <a:gd name="connsiteY135" fmla="*/ 1596446 h 3398898"/>
                      <a:gd name="connsiteX136" fmla="*/ 3405333 w 3410574"/>
                      <a:gd name="connsiteY136" fmla="*/ 1589819 h 3398898"/>
                      <a:gd name="connsiteX137" fmla="*/ 3410574 w 3410574"/>
                      <a:gd name="connsiteY137" fmla="*/ 1693611 h 3398898"/>
                      <a:gd name="connsiteX138" fmla="*/ 1705287 w 3410574"/>
                      <a:gd name="connsiteY138" fmla="*/ 3398898 h 3398898"/>
                      <a:gd name="connsiteX139" fmla="*/ 0 w 3410574"/>
                      <a:gd name="connsiteY139" fmla="*/ 1693611 h 3398898"/>
                      <a:gd name="connsiteX140" fmla="*/ 1361613 w 3410574"/>
                      <a:gd name="connsiteY140" fmla="*/ 22970 h 3398898"/>
                      <a:gd name="connsiteX141" fmla="*/ 1512115 w 3410574"/>
                      <a:gd name="connsiteY141"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363020 w 3410574"/>
                      <a:gd name="connsiteY89" fmla="*/ 693159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1233141 w 3410574"/>
                      <a:gd name="connsiteY95" fmla="*/ 247871 h 3398898"/>
                      <a:gd name="connsiteX96" fmla="*/ 1102686 w 3410574"/>
                      <a:gd name="connsiteY96" fmla="*/ 296876 h 3398898"/>
                      <a:gd name="connsiteX97" fmla="*/ 531768 w 3410574"/>
                      <a:gd name="connsiteY97" fmla="*/ 726244 h 3398898"/>
                      <a:gd name="connsiteX98" fmla="*/ 468352 w 3410574"/>
                      <a:gd name="connsiteY98" fmla="*/ 811048 h 3398898"/>
                      <a:gd name="connsiteX99" fmla="*/ 922625 w 3410574"/>
                      <a:gd name="connsiteY99" fmla="*/ 811048 h 3398898"/>
                      <a:gd name="connsiteX100" fmla="*/ 945633 w 3410574"/>
                      <a:gd name="connsiteY100" fmla="*/ 742697 h 3398898"/>
                      <a:gd name="connsiteX101" fmla="*/ 1199170 w 3410574"/>
                      <a:gd name="connsiteY101" fmla="*/ 285117 h 3398898"/>
                      <a:gd name="connsiteX102" fmla="*/ 1233141 w 3410574"/>
                      <a:gd name="connsiteY102" fmla="*/ 247871 h 3398898"/>
                      <a:gd name="connsiteX103" fmla="*/ 1512115 w 3410574"/>
                      <a:gd name="connsiteY103" fmla="*/ 0 h 3398898"/>
                      <a:gd name="connsiteX104" fmla="*/ 1504201 w 3410574"/>
                      <a:gd name="connsiteY104" fmla="*/ 25496 h 3398898"/>
                      <a:gd name="connsiteX105" fmla="*/ 1497169 w 3410574"/>
                      <a:gd name="connsiteY105" fmla="*/ 95245 h 3398898"/>
                      <a:gd name="connsiteX106" fmla="*/ 1497169 w 3410574"/>
                      <a:gd name="connsiteY106" fmla="*/ 188249 h 3398898"/>
                      <a:gd name="connsiteX107" fmla="*/ 1483739 w 3410574"/>
                      <a:gd name="connsiteY107" fmla="*/ 190461 h 3398898"/>
                      <a:gd name="connsiteX108" fmla="*/ 1477716 w 3410574"/>
                      <a:gd name="connsiteY108" fmla="*/ 193392 h 3398898"/>
                      <a:gd name="connsiteX109" fmla="*/ 1084945 w 3410574"/>
                      <a:gd name="connsiteY109" fmla="*/ 693159 h 3398898"/>
                      <a:gd name="connsiteX110" fmla="*/ 1038352 w 3410574"/>
                      <a:gd name="connsiteY110" fmla="*/ 811048 h 3398898"/>
                      <a:gd name="connsiteX111" fmla="*/ 1497169 w 3410574"/>
                      <a:gd name="connsiteY111" fmla="*/ 811048 h 3398898"/>
                      <a:gd name="connsiteX112" fmla="*/ 1497169 w 3410574"/>
                      <a:gd name="connsiteY112" fmla="*/ 1012989 h 3398898"/>
                      <a:gd name="connsiteX113" fmla="*/ 980125 w 3410574"/>
                      <a:gd name="connsiteY113" fmla="*/ 1012989 h 3398898"/>
                      <a:gd name="connsiteX114" fmla="*/ 960916 w 3410574"/>
                      <a:gd name="connsiteY114" fmla="*/ 1079951 h 3398898"/>
                      <a:gd name="connsiteX115" fmla="*/ 912662 w 3410574"/>
                      <a:gd name="connsiteY115" fmla="*/ 1374077 h 3398898"/>
                      <a:gd name="connsiteX116" fmla="*/ 900949 w 3410574"/>
                      <a:gd name="connsiteY116" fmla="*/ 1593887 h 3398898"/>
                      <a:gd name="connsiteX117" fmla="*/ 1667887 w 3410574"/>
                      <a:gd name="connsiteY117" fmla="*/ 1593887 h 3398898"/>
                      <a:gd name="connsiteX118" fmla="*/ 1667887 w 3410574"/>
                      <a:gd name="connsiteY118" fmla="*/ 1547180 h 3398898"/>
                      <a:gd name="connsiteX119" fmla="*/ 1708545 w 3410574"/>
                      <a:gd name="connsiteY119" fmla="*/ 1569249 h 3398898"/>
                      <a:gd name="connsiteX120" fmla="*/ 1742680 w 3410574"/>
                      <a:gd name="connsiteY120" fmla="*/ 1579845 h 3398898"/>
                      <a:gd name="connsiteX121" fmla="*/ 1742680 w 3410574"/>
                      <a:gd name="connsiteY121" fmla="*/ 1593887 h 3398898"/>
                      <a:gd name="connsiteX122" fmla="*/ 1817872 w 3410574"/>
                      <a:gd name="connsiteY122" fmla="*/ 1593887 h 3398898"/>
                      <a:gd name="connsiteX123" fmla="*/ 1843259 w 3410574"/>
                      <a:gd name="connsiteY123" fmla="*/ 1596446 h 3398898"/>
                      <a:gd name="connsiteX124" fmla="*/ 1863052 w 3410574"/>
                      <a:gd name="connsiteY124" fmla="*/ 1596446 h 3398898"/>
                      <a:gd name="connsiteX125" fmla="*/ 1866887 w 3410574"/>
                      <a:gd name="connsiteY125" fmla="*/ 1795828 h 3398898"/>
                      <a:gd name="connsiteX126" fmla="*/ 1742680 w 3410574"/>
                      <a:gd name="connsiteY126" fmla="*/ 1795828 h 3398898"/>
                      <a:gd name="connsiteX127" fmla="*/ 1742680 w 3410574"/>
                      <a:gd name="connsiteY127" fmla="*/ 2391683 h 3398898"/>
                      <a:gd name="connsiteX128" fmla="*/ 2460685 w 3410574"/>
                      <a:gd name="connsiteY128" fmla="*/ 2391683 h 3398898"/>
                      <a:gd name="connsiteX129" fmla="*/ 2487048 w 3410574"/>
                      <a:gd name="connsiteY129" fmla="*/ 2299784 h 3398898"/>
                      <a:gd name="connsiteX130" fmla="*/ 2535303 w 3410574"/>
                      <a:gd name="connsiteY130" fmla="*/ 2005656 h 3398898"/>
                      <a:gd name="connsiteX131" fmla="*/ 2546483 w 3410574"/>
                      <a:gd name="connsiteY131" fmla="*/ 1795828 h 3398898"/>
                      <a:gd name="connsiteX132" fmla="*/ 2199581 w 3410574"/>
                      <a:gd name="connsiteY132" fmla="*/ 1795828 h 3398898"/>
                      <a:gd name="connsiteX133" fmla="*/ 2383325 w 3410574"/>
                      <a:gd name="connsiteY133" fmla="*/ 1596446 h 3398898"/>
                      <a:gd name="connsiteX134" fmla="*/ 3339589 w 3410574"/>
                      <a:gd name="connsiteY134" fmla="*/ 1596446 h 3398898"/>
                      <a:gd name="connsiteX135" fmla="*/ 3405333 w 3410574"/>
                      <a:gd name="connsiteY135" fmla="*/ 1589819 h 3398898"/>
                      <a:gd name="connsiteX136" fmla="*/ 3410574 w 3410574"/>
                      <a:gd name="connsiteY136" fmla="*/ 1693611 h 3398898"/>
                      <a:gd name="connsiteX137" fmla="*/ 1705287 w 3410574"/>
                      <a:gd name="connsiteY137" fmla="*/ 3398898 h 3398898"/>
                      <a:gd name="connsiteX138" fmla="*/ 0 w 3410574"/>
                      <a:gd name="connsiteY138" fmla="*/ 1693611 h 3398898"/>
                      <a:gd name="connsiteX139" fmla="*/ 1361613 w 3410574"/>
                      <a:gd name="connsiteY139" fmla="*/ 22970 h 3398898"/>
                      <a:gd name="connsiteX140" fmla="*/ 1512115 w 3410574"/>
                      <a:gd name="connsiteY140"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363020 w 3410574"/>
                      <a:gd name="connsiteY89" fmla="*/ 693159 h 3398898"/>
                      <a:gd name="connsiteX90" fmla="*/ 2448296 w 3410574"/>
                      <a:gd name="connsiteY90" fmla="*/ 612281 h 3398898"/>
                      <a:gd name="connsiteX91" fmla="*/ 2495310 w 3410574"/>
                      <a:gd name="connsiteY91" fmla="*/ 725750 h 3398898"/>
                      <a:gd name="connsiteX92" fmla="*/ 2375900 w 3410574"/>
                      <a:gd name="connsiteY92" fmla="*/ 725750 h 3398898"/>
                      <a:gd name="connsiteX93" fmla="*/ 2363020 w 3410574"/>
                      <a:gd name="connsiteY93" fmla="*/ 693159 h 3398898"/>
                      <a:gd name="connsiteX94" fmla="*/ 1233141 w 3410574"/>
                      <a:gd name="connsiteY94" fmla="*/ 247871 h 3398898"/>
                      <a:gd name="connsiteX95" fmla="*/ 1102686 w 3410574"/>
                      <a:gd name="connsiteY95" fmla="*/ 296876 h 3398898"/>
                      <a:gd name="connsiteX96" fmla="*/ 531768 w 3410574"/>
                      <a:gd name="connsiteY96" fmla="*/ 726244 h 3398898"/>
                      <a:gd name="connsiteX97" fmla="*/ 468352 w 3410574"/>
                      <a:gd name="connsiteY97" fmla="*/ 811048 h 3398898"/>
                      <a:gd name="connsiteX98" fmla="*/ 922625 w 3410574"/>
                      <a:gd name="connsiteY98" fmla="*/ 811048 h 3398898"/>
                      <a:gd name="connsiteX99" fmla="*/ 945633 w 3410574"/>
                      <a:gd name="connsiteY99" fmla="*/ 742697 h 3398898"/>
                      <a:gd name="connsiteX100" fmla="*/ 1199170 w 3410574"/>
                      <a:gd name="connsiteY100" fmla="*/ 285117 h 3398898"/>
                      <a:gd name="connsiteX101" fmla="*/ 1233141 w 3410574"/>
                      <a:gd name="connsiteY101" fmla="*/ 247871 h 3398898"/>
                      <a:gd name="connsiteX102" fmla="*/ 1512115 w 3410574"/>
                      <a:gd name="connsiteY102" fmla="*/ 0 h 3398898"/>
                      <a:gd name="connsiteX103" fmla="*/ 1504201 w 3410574"/>
                      <a:gd name="connsiteY103" fmla="*/ 25496 h 3398898"/>
                      <a:gd name="connsiteX104" fmla="*/ 1497169 w 3410574"/>
                      <a:gd name="connsiteY104" fmla="*/ 95245 h 3398898"/>
                      <a:gd name="connsiteX105" fmla="*/ 1497169 w 3410574"/>
                      <a:gd name="connsiteY105" fmla="*/ 188249 h 3398898"/>
                      <a:gd name="connsiteX106" fmla="*/ 1483739 w 3410574"/>
                      <a:gd name="connsiteY106" fmla="*/ 190461 h 3398898"/>
                      <a:gd name="connsiteX107" fmla="*/ 1477716 w 3410574"/>
                      <a:gd name="connsiteY107" fmla="*/ 193392 h 3398898"/>
                      <a:gd name="connsiteX108" fmla="*/ 1084945 w 3410574"/>
                      <a:gd name="connsiteY108" fmla="*/ 693159 h 3398898"/>
                      <a:gd name="connsiteX109" fmla="*/ 1038352 w 3410574"/>
                      <a:gd name="connsiteY109" fmla="*/ 811048 h 3398898"/>
                      <a:gd name="connsiteX110" fmla="*/ 1497169 w 3410574"/>
                      <a:gd name="connsiteY110" fmla="*/ 811048 h 3398898"/>
                      <a:gd name="connsiteX111" fmla="*/ 1497169 w 3410574"/>
                      <a:gd name="connsiteY111" fmla="*/ 1012989 h 3398898"/>
                      <a:gd name="connsiteX112" fmla="*/ 980125 w 3410574"/>
                      <a:gd name="connsiteY112" fmla="*/ 1012989 h 3398898"/>
                      <a:gd name="connsiteX113" fmla="*/ 960916 w 3410574"/>
                      <a:gd name="connsiteY113" fmla="*/ 1079951 h 3398898"/>
                      <a:gd name="connsiteX114" fmla="*/ 912662 w 3410574"/>
                      <a:gd name="connsiteY114" fmla="*/ 1374077 h 3398898"/>
                      <a:gd name="connsiteX115" fmla="*/ 900949 w 3410574"/>
                      <a:gd name="connsiteY115" fmla="*/ 1593887 h 3398898"/>
                      <a:gd name="connsiteX116" fmla="*/ 1667887 w 3410574"/>
                      <a:gd name="connsiteY116" fmla="*/ 1593887 h 3398898"/>
                      <a:gd name="connsiteX117" fmla="*/ 1667887 w 3410574"/>
                      <a:gd name="connsiteY117" fmla="*/ 1547180 h 3398898"/>
                      <a:gd name="connsiteX118" fmla="*/ 1708545 w 3410574"/>
                      <a:gd name="connsiteY118" fmla="*/ 1569249 h 3398898"/>
                      <a:gd name="connsiteX119" fmla="*/ 1742680 w 3410574"/>
                      <a:gd name="connsiteY119" fmla="*/ 1579845 h 3398898"/>
                      <a:gd name="connsiteX120" fmla="*/ 1742680 w 3410574"/>
                      <a:gd name="connsiteY120" fmla="*/ 1593887 h 3398898"/>
                      <a:gd name="connsiteX121" fmla="*/ 1817872 w 3410574"/>
                      <a:gd name="connsiteY121" fmla="*/ 1593887 h 3398898"/>
                      <a:gd name="connsiteX122" fmla="*/ 1843259 w 3410574"/>
                      <a:gd name="connsiteY122" fmla="*/ 1596446 h 3398898"/>
                      <a:gd name="connsiteX123" fmla="*/ 1863052 w 3410574"/>
                      <a:gd name="connsiteY123" fmla="*/ 1596446 h 3398898"/>
                      <a:gd name="connsiteX124" fmla="*/ 1866887 w 3410574"/>
                      <a:gd name="connsiteY124" fmla="*/ 1795828 h 3398898"/>
                      <a:gd name="connsiteX125" fmla="*/ 1742680 w 3410574"/>
                      <a:gd name="connsiteY125" fmla="*/ 1795828 h 3398898"/>
                      <a:gd name="connsiteX126" fmla="*/ 1742680 w 3410574"/>
                      <a:gd name="connsiteY126" fmla="*/ 2391683 h 3398898"/>
                      <a:gd name="connsiteX127" fmla="*/ 2460685 w 3410574"/>
                      <a:gd name="connsiteY127" fmla="*/ 2391683 h 3398898"/>
                      <a:gd name="connsiteX128" fmla="*/ 2487048 w 3410574"/>
                      <a:gd name="connsiteY128" fmla="*/ 2299784 h 3398898"/>
                      <a:gd name="connsiteX129" fmla="*/ 2535303 w 3410574"/>
                      <a:gd name="connsiteY129" fmla="*/ 2005656 h 3398898"/>
                      <a:gd name="connsiteX130" fmla="*/ 2546483 w 3410574"/>
                      <a:gd name="connsiteY130" fmla="*/ 1795828 h 3398898"/>
                      <a:gd name="connsiteX131" fmla="*/ 2199581 w 3410574"/>
                      <a:gd name="connsiteY131" fmla="*/ 1795828 h 3398898"/>
                      <a:gd name="connsiteX132" fmla="*/ 2383325 w 3410574"/>
                      <a:gd name="connsiteY132" fmla="*/ 1596446 h 3398898"/>
                      <a:gd name="connsiteX133" fmla="*/ 3339589 w 3410574"/>
                      <a:gd name="connsiteY133" fmla="*/ 1596446 h 3398898"/>
                      <a:gd name="connsiteX134" fmla="*/ 3405333 w 3410574"/>
                      <a:gd name="connsiteY134" fmla="*/ 1589819 h 3398898"/>
                      <a:gd name="connsiteX135" fmla="*/ 3410574 w 3410574"/>
                      <a:gd name="connsiteY135" fmla="*/ 1693611 h 3398898"/>
                      <a:gd name="connsiteX136" fmla="*/ 1705287 w 3410574"/>
                      <a:gd name="connsiteY136" fmla="*/ 3398898 h 3398898"/>
                      <a:gd name="connsiteX137" fmla="*/ 0 w 3410574"/>
                      <a:gd name="connsiteY137" fmla="*/ 1693611 h 3398898"/>
                      <a:gd name="connsiteX138" fmla="*/ 1361613 w 3410574"/>
                      <a:gd name="connsiteY138" fmla="*/ 22970 h 3398898"/>
                      <a:gd name="connsiteX139" fmla="*/ 1512115 w 3410574"/>
                      <a:gd name="connsiteY139"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363020 w 3410574"/>
                      <a:gd name="connsiteY89" fmla="*/ 693159 h 3398898"/>
                      <a:gd name="connsiteX90" fmla="*/ 2495310 w 3410574"/>
                      <a:gd name="connsiteY90" fmla="*/ 725750 h 3398898"/>
                      <a:gd name="connsiteX91" fmla="*/ 2375900 w 3410574"/>
                      <a:gd name="connsiteY91" fmla="*/ 725750 h 3398898"/>
                      <a:gd name="connsiteX92" fmla="*/ 2363020 w 3410574"/>
                      <a:gd name="connsiteY92" fmla="*/ 693159 h 3398898"/>
                      <a:gd name="connsiteX93" fmla="*/ 1233141 w 3410574"/>
                      <a:gd name="connsiteY93" fmla="*/ 247871 h 3398898"/>
                      <a:gd name="connsiteX94" fmla="*/ 1102686 w 3410574"/>
                      <a:gd name="connsiteY94" fmla="*/ 296876 h 3398898"/>
                      <a:gd name="connsiteX95" fmla="*/ 531768 w 3410574"/>
                      <a:gd name="connsiteY95" fmla="*/ 726244 h 3398898"/>
                      <a:gd name="connsiteX96" fmla="*/ 468352 w 3410574"/>
                      <a:gd name="connsiteY96" fmla="*/ 811048 h 3398898"/>
                      <a:gd name="connsiteX97" fmla="*/ 922625 w 3410574"/>
                      <a:gd name="connsiteY97" fmla="*/ 811048 h 3398898"/>
                      <a:gd name="connsiteX98" fmla="*/ 945633 w 3410574"/>
                      <a:gd name="connsiteY98" fmla="*/ 742697 h 3398898"/>
                      <a:gd name="connsiteX99" fmla="*/ 1199170 w 3410574"/>
                      <a:gd name="connsiteY99" fmla="*/ 285117 h 3398898"/>
                      <a:gd name="connsiteX100" fmla="*/ 1233141 w 3410574"/>
                      <a:gd name="connsiteY100" fmla="*/ 247871 h 3398898"/>
                      <a:gd name="connsiteX101" fmla="*/ 1512115 w 3410574"/>
                      <a:gd name="connsiteY101" fmla="*/ 0 h 3398898"/>
                      <a:gd name="connsiteX102" fmla="*/ 1504201 w 3410574"/>
                      <a:gd name="connsiteY102" fmla="*/ 25496 h 3398898"/>
                      <a:gd name="connsiteX103" fmla="*/ 1497169 w 3410574"/>
                      <a:gd name="connsiteY103" fmla="*/ 95245 h 3398898"/>
                      <a:gd name="connsiteX104" fmla="*/ 1497169 w 3410574"/>
                      <a:gd name="connsiteY104" fmla="*/ 188249 h 3398898"/>
                      <a:gd name="connsiteX105" fmla="*/ 1483739 w 3410574"/>
                      <a:gd name="connsiteY105" fmla="*/ 190461 h 3398898"/>
                      <a:gd name="connsiteX106" fmla="*/ 1477716 w 3410574"/>
                      <a:gd name="connsiteY106" fmla="*/ 193392 h 3398898"/>
                      <a:gd name="connsiteX107" fmla="*/ 1084945 w 3410574"/>
                      <a:gd name="connsiteY107" fmla="*/ 693159 h 3398898"/>
                      <a:gd name="connsiteX108" fmla="*/ 1038352 w 3410574"/>
                      <a:gd name="connsiteY108" fmla="*/ 811048 h 3398898"/>
                      <a:gd name="connsiteX109" fmla="*/ 1497169 w 3410574"/>
                      <a:gd name="connsiteY109" fmla="*/ 811048 h 3398898"/>
                      <a:gd name="connsiteX110" fmla="*/ 1497169 w 3410574"/>
                      <a:gd name="connsiteY110" fmla="*/ 1012989 h 3398898"/>
                      <a:gd name="connsiteX111" fmla="*/ 980125 w 3410574"/>
                      <a:gd name="connsiteY111" fmla="*/ 1012989 h 3398898"/>
                      <a:gd name="connsiteX112" fmla="*/ 960916 w 3410574"/>
                      <a:gd name="connsiteY112" fmla="*/ 1079951 h 3398898"/>
                      <a:gd name="connsiteX113" fmla="*/ 912662 w 3410574"/>
                      <a:gd name="connsiteY113" fmla="*/ 1374077 h 3398898"/>
                      <a:gd name="connsiteX114" fmla="*/ 900949 w 3410574"/>
                      <a:gd name="connsiteY114" fmla="*/ 1593887 h 3398898"/>
                      <a:gd name="connsiteX115" fmla="*/ 1667887 w 3410574"/>
                      <a:gd name="connsiteY115" fmla="*/ 1593887 h 3398898"/>
                      <a:gd name="connsiteX116" fmla="*/ 1667887 w 3410574"/>
                      <a:gd name="connsiteY116" fmla="*/ 1547180 h 3398898"/>
                      <a:gd name="connsiteX117" fmla="*/ 1708545 w 3410574"/>
                      <a:gd name="connsiteY117" fmla="*/ 1569249 h 3398898"/>
                      <a:gd name="connsiteX118" fmla="*/ 1742680 w 3410574"/>
                      <a:gd name="connsiteY118" fmla="*/ 1579845 h 3398898"/>
                      <a:gd name="connsiteX119" fmla="*/ 1742680 w 3410574"/>
                      <a:gd name="connsiteY119" fmla="*/ 1593887 h 3398898"/>
                      <a:gd name="connsiteX120" fmla="*/ 1817872 w 3410574"/>
                      <a:gd name="connsiteY120" fmla="*/ 1593887 h 3398898"/>
                      <a:gd name="connsiteX121" fmla="*/ 1843259 w 3410574"/>
                      <a:gd name="connsiteY121" fmla="*/ 1596446 h 3398898"/>
                      <a:gd name="connsiteX122" fmla="*/ 1863052 w 3410574"/>
                      <a:gd name="connsiteY122" fmla="*/ 1596446 h 3398898"/>
                      <a:gd name="connsiteX123" fmla="*/ 1866887 w 3410574"/>
                      <a:gd name="connsiteY123" fmla="*/ 1795828 h 3398898"/>
                      <a:gd name="connsiteX124" fmla="*/ 1742680 w 3410574"/>
                      <a:gd name="connsiteY124" fmla="*/ 1795828 h 3398898"/>
                      <a:gd name="connsiteX125" fmla="*/ 1742680 w 3410574"/>
                      <a:gd name="connsiteY125" fmla="*/ 2391683 h 3398898"/>
                      <a:gd name="connsiteX126" fmla="*/ 2460685 w 3410574"/>
                      <a:gd name="connsiteY126" fmla="*/ 2391683 h 3398898"/>
                      <a:gd name="connsiteX127" fmla="*/ 2487048 w 3410574"/>
                      <a:gd name="connsiteY127" fmla="*/ 2299784 h 3398898"/>
                      <a:gd name="connsiteX128" fmla="*/ 2535303 w 3410574"/>
                      <a:gd name="connsiteY128" fmla="*/ 2005656 h 3398898"/>
                      <a:gd name="connsiteX129" fmla="*/ 2546483 w 3410574"/>
                      <a:gd name="connsiteY129" fmla="*/ 1795828 h 3398898"/>
                      <a:gd name="connsiteX130" fmla="*/ 2199581 w 3410574"/>
                      <a:gd name="connsiteY130" fmla="*/ 1795828 h 3398898"/>
                      <a:gd name="connsiteX131" fmla="*/ 2383325 w 3410574"/>
                      <a:gd name="connsiteY131" fmla="*/ 1596446 h 3398898"/>
                      <a:gd name="connsiteX132" fmla="*/ 3339589 w 3410574"/>
                      <a:gd name="connsiteY132" fmla="*/ 1596446 h 3398898"/>
                      <a:gd name="connsiteX133" fmla="*/ 3405333 w 3410574"/>
                      <a:gd name="connsiteY133" fmla="*/ 1589819 h 3398898"/>
                      <a:gd name="connsiteX134" fmla="*/ 3410574 w 3410574"/>
                      <a:gd name="connsiteY134" fmla="*/ 1693611 h 3398898"/>
                      <a:gd name="connsiteX135" fmla="*/ 1705287 w 3410574"/>
                      <a:gd name="connsiteY135" fmla="*/ 3398898 h 3398898"/>
                      <a:gd name="connsiteX136" fmla="*/ 0 w 3410574"/>
                      <a:gd name="connsiteY136" fmla="*/ 1693611 h 3398898"/>
                      <a:gd name="connsiteX137" fmla="*/ 1361613 w 3410574"/>
                      <a:gd name="connsiteY137" fmla="*/ 22970 h 3398898"/>
                      <a:gd name="connsiteX138" fmla="*/ 1512115 w 3410574"/>
                      <a:gd name="connsiteY138"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375900 w 3410574"/>
                      <a:gd name="connsiteY89" fmla="*/ 725750 h 3398898"/>
                      <a:gd name="connsiteX90" fmla="*/ 2495310 w 3410574"/>
                      <a:gd name="connsiteY90" fmla="*/ 725750 h 3398898"/>
                      <a:gd name="connsiteX91" fmla="*/ 2375900 w 3410574"/>
                      <a:gd name="connsiteY91" fmla="*/ 725750 h 3398898"/>
                      <a:gd name="connsiteX92" fmla="*/ 1233141 w 3410574"/>
                      <a:gd name="connsiteY92" fmla="*/ 247871 h 3398898"/>
                      <a:gd name="connsiteX93" fmla="*/ 1102686 w 3410574"/>
                      <a:gd name="connsiteY93" fmla="*/ 296876 h 3398898"/>
                      <a:gd name="connsiteX94" fmla="*/ 531768 w 3410574"/>
                      <a:gd name="connsiteY94" fmla="*/ 726244 h 3398898"/>
                      <a:gd name="connsiteX95" fmla="*/ 468352 w 3410574"/>
                      <a:gd name="connsiteY95" fmla="*/ 811048 h 3398898"/>
                      <a:gd name="connsiteX96" fmla="*/ 922625 w 3410574"/>
                      <a:gd name="connsiteY96" fmla="*/ 811048 h 3398898"/>
                      <a:gd name="connsiteX97" fmla="*/ 945633 w 3410574"/>
                      <a:gd name="connsiteY97" fmla="*/ 742697 h 3398898"/>
                      <a:gd name="connsiteX98" fmla="*/ 1199170 w 3410574"/>
                      <a:gd name="connsiteY98" fmla="*/ 285117 h 3398898"/>
                      <a:gd name="connsiteX99" fmla="*/ 1233141 w 3410574"/>
                      <a:gd name="connsiteY99" fmla="*/ 247871 h 3398898"/>
                      <a:gd name="connsiteX100" fmla="*/ 1512115 w 3410574"/>
                      <a:gd name="connsiteY100" fmla="*/ 0 h 3398898"/>
                      <a:gd name="connsiteX101" fmla="*/ 1504201 w 3410574"/>
                      <a:gd name="connsiteY101" fmla="*/ 25496 h 3398898"/>
                      <a:gd name="connsiteX102" fmla="*/ 1497169 w 3410574"/>
                      <a:gd name="connsiteY102" fmla="*/ 95245 h 3398898"/>
                      <a:gd name="connsiteX103" fmla="*/ 1497169 w 3410574"/>
                      <a:gd name="connsiteY103" fmla="*/ 188249 h 3398898"/>
                      <a:gd name="connsiteX104" fmla="*/ 1483739 w 3410574"/>
                      <a:gd name="connsiteY104" fmla="*/ 190461 h 3398898"/>
                      <a:gd name="connsiteX105" fmla="*/ 1477716 w 3410574"/>
                      <a:gd name="connsiteY105" fmla="*/ 193392 h 3398898"/>
                      <a:gd name="connsiteX106" fmla="*/ 1084945 w 3410574"/>
                      <a:gd name="connsiteY106" fmla="*/ 693159 h 3398898"/>
                      <a:gd name="connsiteX107" fmla="*/ 1038352 w 3410574"/>
                      <a:gd name="connsiteY107" fmla="*/ 811048 h 3398898"/>
                      <a:gd name="connsiteX108" fmla="*/ 1497169 w 3410574"/>
                      <a:gd name="connsiteY108" fmla="*/ 811048 h 3398898"/>
                      <a:gd name="connsiteX109" fmla="*/ 1497169 w 3410574"/>
                      <a:gd name="connsiteY109" fmla="*/ 1012989 h 3398898"/>
                      <a:gd name="connsiteX110" fmla="*/ 980125 w 3410574"/>
                      <a:gd name="connsiteY110" fmla="*/ 1012989 h 3398898"/>
                      <a:gd name="connsiteX111" fmla="*/ 960916 w 3410574"/>
                      <a:gd name="connsiteY111" fmla="*/ 1079951 h 3398898"/>
                      <a:gd name="connsiteX112" fmla="*/ 912662 w 3410574"/>
                      <a:gd name="connsiteY112" fmla="*/ 1374077 h 3398898"/>
                      <a:gd name="connsiteX113" fmla="*/ 900949 w 3410574"/>
                      <a:gd name="connsiteY113" fmla="*/ 1593887 h 3398898"/>
                      <a:gd name="connsiteX114" fmla="*/ 1667887 w 3410574"/>
                      <a:gd name="connsiteY114" fmla="*/ 1593887 h 3398898"/>
                      <a:gd name="connsiteX115" fmla="*/ 1667887 w 3410574"/>
                      <a:gd name="connsiteY115" fmla="*/ 1547180 h 3398898"/>
                      <a:gd name="connsiteX116" fmla="*/ 1708545 w 3410574"/>
                      <a:gd name="connsiteY116" fmla="*/ 1569249 h 3398898"/>
                      <a:gd name="connsiteX117" fmla="*/ 1742680 w 3410574"/>
                      <a:gd name="connsiteY117" fmla="*/ 1579845 h 3398898"/>
                      <a:gd name="connsiteX118" fmla="*/ 1742680 w 3410574"/>
                      <a:gd name="connsiteY118" fmla="*/ 1593887 h 3398898"/>
                      <a:gd name="connsiteX119" fmla="*/ 1817872 w 3410574"/>
                      <a:gd name="connsiteY119" fmla="*/ 1593887 h 3398898"/>
                      <a:gd name="connsiteX120" fmla="*/ 1843259 w 3410574"/>
                      <a:gd name="connsiteY120" fmla="*/ 1596446 h 3398898"/>
                      <a:gd name="connsiteX121" fmla="*/ 1863052 w 3410574"/>
                      <a:gd name="connsiteY121" fmla="*/ 1596446 h 3398898"/>
                      <a:gd name="connsiteX122" fmla="*/ 1866887 w 3410574"/>
                      <a:gd name="connsiteY122" fmla="*/ 1795828 h 3398898"/>
                      <a:gd name="connsiteX123" fmla="*/ 1742680 w 3410574"/>
                      <a:gd name="connsiteY123" fmla="*/ 1795828 h 3398898"/>
                      <a:gd name="connsiteX124" fmla="*/ 1742680 w 3410574"/>
                      <a:gd name="connsiteY124" fmla="*/ 2391683 h 3398898"/>
                      <a:gd name="connsiteX125" fmla="*/ 2460685 w 3410574"/>
                      <a:gd name="connsiteY125" fmla="*/ 2391683 h 3398898"/>
                      <a:gd name="connsiteX126" fmla="*/ 2487048 w 3410574"/>
                      <a:gd name="connsiteY126" fmla="*/ 2299784 h 3398898"/>
                      <a:gd name="connsiteX127" fmla="*/ 2535303 w 3410574"/>
                      <a:gd name="connsiteY127" fmla="*/ 2005656 h 3398898"/>
                      <a:gd name="connsiteX128" fmla="*/ 2546483 w 3410574"/>
                      <a:gd name="connsiteY128" fmla="*/ 1795828 h 3398898"/>
                      <a:gd name="connsiteX129" fmla="*/ 2199581 w 3410574"/>
                      <a:gd name="connsiteY129" fmla="*/ 1795828 h 3398898"/>
                      <a:gd name="connsiteX130" fmla="*/ 2383325 w 3410574"/>
                      <a:gd name="connsiteY130" fmla="*/ 1596446 h 3398898"/>
                      <a:gd name="connsiteX131" fmla="*/ 3339589 w 3410574"/>
                      <a:gd name="connsiteY131" fmla="*/ 1596446 h 3398898"/>
                      <a:gd name="connsiteX132" fmla="*/ 3405333 w 3410574"/>
                      <a:gd name="connsiteY132" fmla="*/ 1589819 h 3398898"/>
                      <a:gd name="connsiteX133" fmla="*/ 3410574 w 3410574"/>
                      <a:gd name="connsiteY133" fmla="*/ 1693611 h 3398898"/>
                      <a:gd name="connsiteX134" fmla="*/ 1705287 w 3410574"/>
                      <a:gd name="connsiteY134" fmla="*/ 3398898 h 3398898"/>
                      <a:gd name="connsiteX135" fmla="*/ 0 w 3410574"/>
                      <a:gd name="connsiteY135" fmla="*/ 1693611 h 3398898"/>
                      <a:gd name="connsiteX136" fmla="*/ 1361613 w 3410574"/>
                      <a:gd name="connsiteY136" fmla="*/ 22970 h 3398898"/>
                      <a:gd name="connsiteX137" fmla="*/ 1512115 w 3410574"/>
                      <a:gd name="connsiteY137"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1233141 w 3410574"/>
                      <a:gd name="connsiteY89" fmla="*/ 247871 h 3398898"/>
                      <a:gd name="connsiteX90" fmla="*/ 1102686 w 3410574"/>
                      <a:gd name="connsiteY90" fmla="*/ 296876 h 3398898"/>
                      <a:gd name="connsiteX91" fmla="*/ 531768 w 3410574"/>
                      <a:gd name="connsiteY91" fmla="*/ 726244 h 3398898"/>
                      <a:gd name="connsiteX92" fmla="*/ 468352 w 3410574"/>
                      <a:gd name="connsiteY92" fmla="*/ 811048 h 3398898"/>
                      <a:gd name="connsiteX93" fmla="*/ 922625 w 3410574"/>
                      <a:gd name="connsiteY93" fmla="*/ 811048 h 3398898"/>
                      <a:gd name="connsiteX94" fmla="*/ 945633 w 3410574"/>
                      <a:gd name="connsiteY94" fmla="*/ 742697 h 3398898"/>
                      <a:gd name="connsiteX95" fmla="*/ 1199170 w 3410574"/>
                      <a:gd name="connsiteY95" fmla="*/ 285117 h 3398898"/>
                      <a:gd name="connsiteX96" fmla="*/ 1233141 w 3410574"/>
                      <a:gd name="connsiteY96" fmla="*/ 247871 h 3398898"/>
                      <a:gd name="connsiteX97" fmla="*/ 1512115 w 3410574"/>
                      <a:gd name="connsiteY97" fmla="*/ 0 h 3398898"/>
                      <a:gd name="connsiteX98" fmla="*/ 1504201 w 3410574"/>
                      <a:gd name="connsiteY98" fmla="*/ 25496 h 3398898"/>
                      <a:gd name="connsiteX99" fmla="*/ 1497169 w 3410574"/>
                      <a:gd name="connsiteY99" fmla="*/ 95245 h 3398898"/>
                      <a:gd name="connsiteX100" fmla="*/ 1497169 w 3410574"/>
                      <a:gd name="connsiteY100" fmla="*/ 188249 h 3398898"/>
                      <a:gd name="connsiteX101" fmla="*/ 1483739 w 3410574"/>
                      <a:gd name="connsiteY101" fmla="*/ 190461 h 3398898"/>
                      <a:gd name="connsiteX102" fmla="*/ 1477716 w 3410574"/>
                      <a:gd name="connsiteY102" fmla="*/ 193392 h 3398898"/>
                      <a:gd name="connsiteX103" fmla="*/ 1084945 w 3410574"/>
                      <a:gd name="connsiteY103" fmla="*/ 693159 h 3398898"/>
                      <a:gd name="connsiteX104" fmla="*/ 1038352 w 3410574"/>
                      <a:gd name="connsiteY104" fmla="*/ 811048 h 3398898"/>
                      <a:gd name="connsiteX105" fmla="*/ 1497169 w 3410574"/>
                      <a:gd name="connsiteY105" fmla="*/ 811048 h 3398898"/>
                      <a:gd name="connsiteX106" fmla="*/ 1497169 w 3410574"/>
                      <a:gd name="connsiteY106" fmla="*/ 1012989 h 3398898"/>
                      <a:gd name="connsiteX107" fmla="*/ 980125 w 3410574"/>
                      <a:gd name="connsiteY107" fmla="*/ 1012989 h 3398898"/>
                      <a:gd name="connsiteX108" fmla="*/ 960916 w 3410574"/>
                      <a:gd name="connsiteY108" fmla="*/ 1079951 h 3398898"/>
                      <a:gd name="connsiteX109" fmla="*/ 912662 w 3410574"/>
                      <a:gd name="connsiteY109" fmla="*/ 1374077 h 3398898"/>
                      <a:gd name="connsiteX110" fmla="*/ 900949 w 3410574"/>
                      <a:gd name="connsiteY110" fmla="*/ 1593887 h 3398898"/>
                      <a:gd name="connsiteX111" fmla="*/ 1667887 w 3410574"/>
                      <a:gd name="connsiteY111" fmla="*/ 1593887 h 3398898"/>
                      <a:gd name="connsiteX112" fmla="*/ 1667887 w 3410574"/>
                      <a:gd name="connsiteY112" fmla="*/ 1547180 h 3398898"/>
                      <a:gd name="connsiteX113" fmla="*/ 1708545 w 3410574"/>
                      <a:gd name="connsiteY113" fmla="*/ 1569249 h 3398898"/>
                      <a:gd name="connsiteX114" fmla="*/ 1742680 w 3410574"/>
                      <a:gd name="connsiteY114" fmla="*/ 1579845 h 3398898"/>
                      <a:gd name="connsiteX115" fmla="*/ 1742680 w 3410574"/>
                      <a:gd name="connsiteY115" fmla="*/ 1593887 h 3398898"/>
                      <a:gd name="connsiteX116" fmla="*/ 1817872 w 3410574"/>
                      <a:gd name="connsiteY116" fmla="*/ 1593887 h 3398898"/>
                      <a:gd name="connsiteX117" fmla="*/ 1843259 w 3410574"/>
                      <a:gd name="connsiteY117" fmla="*/ 1596446 h 3398898"/>
                      <a:gd name="connsiteX118" fmla="*/ 1863052 w 3410574"/>
                      <a:gd name="connsiteY118" fmla="*/ 1596446 h 3398898"/>
                      <a:gd name="connsiteX119" fmla="*/ 1866887 w 3410574"/>
                      <a:gd name="connsiteY119" fmla="*/ 1795828 h 3398898"/>
                      <a:gd name="connsiteX120" fmla="*/ 1742680 w 3410574"/>
                      <a:gd name="connsiteY120" fmla="*/ 1795828 h 3398898"/>
                      <a:gd name="connsiteX121" fmla="*/ 1742680 w 3410574"/>
                      <a:gd name="connsiteY121" fmla="*/ 2391683 h 3398898"/>
                      <a:gd name="connsiteX122" fmla="*/ 2460685 w 3410574"/>
                      <a:gd name="connsiteY122" fmla="*/ 2391683 h 3398898"/>
                      <a:gd name="connsiteX123" fmla="*/ 2487048 w 3410574"/>
                      <a:gd name="connsiteY123" fmla="*/ 2299784 h 3398898"/>
                      <a:gd name="connsiteX124" fmla="*/ 2535303 w 3410574"/>
                      <a:gd name="connsiteY124" fmla="*/ 2005656 h 3398898"/>
                      <a:gd name="connsiteX125" fmla="*/ 2546483 w 3410574"/>
                      <a:gd name="connsiteY125" fmla="*/ 1795828 h 3398898"/>
                      <a:gd name="connsiteX126" fmla="*/ 2199581 w 3410574"/>
                      <a:gd name="connsiteY126" fmla="*/ 1795828 h 3398898"/>
                      <a:gd name="connsiteX127" fmla="*/ 2383325 w 3410574"/>
                      <a:gd name="connsiteY127" fmla="*/ 1596446 h 3398898"/>
                      <a:gd name="connsiteX128" fmla="*/ 3339589 w 3410574"/>
                      <a:gd name="connsiteY128" fmla="*/ 1596446 h 3398898"/>
                      <a:gd name="connsiteX129" fmla="*/ 3405333 w 3410574"/>
                      <a:gd name="connsiteY129" fmla="*/ 1589819 h 3398898"/>
                      <a:gd name="connsiteX130" fmla="*/ 3410574 w 3410574"/>
                      <a:gd name="connsiteY130" fmla="*/ 1693611 h 3398898"/>
                      <a:gd name="connsiteX131" fmla="*/ 1705287 w 3410574"/>
                      <a:gd name="connsiteY131" fmla="*/ 3398898 h 3398898"/>
                      <a:gd name="connsiteX132" fmla="*/ 0 w 3410574"/>
                      <a:gd name="connsiteY132" fmla="*/ 1693611 h 3398898"/>
                      <a:gd name="connsiteX133" fmla="*/ 1361613 w 3410574"/>
                      <a:gd name="connsiteY133" fmla="*/ 22970 h 3398898"/>
                      <a:gd name="connsiteX134" fmla="*/ 1512115 w 3410574"/>
                      <a:gd name="connsiteY13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756608 w 3410574"/>
                      <a:gd name="connsiteY82" fmla="*/ 594724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1233141 w 3410574"/>
                      <a:gd name="connsiteY88" fmla="*/ 247871 h 3398898"/>
                      <a:gd name="connsiteX89" fmla="*/ 1102686 w 3410574"/>
                      <a:gd name="connsiteY89" fmla="*/ 296876 h 3398898"/>
                      <a:gd name="connsiteX90" fmla="*/ 531768 w 3410574"/>
                      <a:gd name="connsiteY90" fmla="*/ 726244 h 3398898"/>
                      <a:gd name="connsiteX91" fmla="*/ 468352 w 3410574"/>
                      <a:gd name="connsiteY91" fmla="*/ 811048 h 3398898"/>
                      <a:gd name="connsiteX92" fmla="*/ 922625 w 3410574"/>
                      <a:gd name="connsiteY92" fmla="*/ 811048 h 3398898"/>
                      <a:gd name="connsiteX93" fmla="*/ 945633 w 3410574"/>
                      <a:gd name="connsiteY93" fmla="*/ 742697 h 3398898"/>
                      <a:gd name="connsiteX94" fmla="*/ 1199170 w 3410574"/>
                      <a:gd name="connsiteY94" fmla="*/ 285117 h 3398898"/>
                      <a:gd name="connsiteX95" fmla="*/ 1233141 w 3410574"/>
                      <a:gd name="connsiteY95" fmla="*/ 247871 h 3398898"/>
                      <a:gd name="connsiteX96" fmla="*/ 1512115 w 3410574"/>
                      <a:gd name="connsiteY96" fmla="*/ 0 h 3398898"/>
                      <a:gd name="connsiteX97" fmla="*/ 1504201 w 3410574"/>
                      <a:gd name="connsiteY97" fmla="*/ 25496 h 3398898"/>
                      <a:gd name="connsiteX98" fmla="*/ 1497169 w 3410574"/>
                      <a:gd name="connsiteY98" fmla="*/ 95245 h 3398898"/>
                      <a:gd name="connsiteX99" fmla="*/ 1497169 w 3410574"/>
                      <a:gd name="connsiteY99" fmla="*/ 188249 h 3398898"/>
                      <a:gd name="connsiteX100" fmla="*/ 1483739 w 3410574"/>
                      <a:gd name="connsiteY100" fmla="*/ 190461 h 3398898"/>
                      <a:gd name="connsiteX101" fmla="*/ 1477716 w 3410574"/>
                      <a:gd name="connsiteY101" fmla="*/ 193392 h 3398898"/>
                      <a:gd name="connsiteX102" fmla="*/ 1084945 w 3410574"/>
                      <a:gd name="connsiteY102" fmla="*/ 693159 h 3398898"/>
                      <a:gd name="connsiteX103" fmla="*/ 1038352 w 3410574"/>
                      <a:gd name="connsiteY103" fmla="*/ 811048 h 3398898"/>
                      <a:gd name="connsiteX104" fmla="*/ 1497169 w 3410574"/>
                      <a:gd name="connsiteY104" fmla="*/ 811048 h 3398898"/>
                      <a:gd name="connsiteX105" fmla="*/ 1497169 w 3410574"/>
                      <a:gd name="connsiteY105" fmla="*/ 1012989 h 3398898"/>
                      <a:gd name="connsiteX106" fmla="*/ 980125 w 3410574"/>
                      <a:gd name="connsiteY106" fmla="*/ 1012989 h 3398898"/>
                      <a:gd name="connsiteX107" fmla="*/ 960916 w 3410574"/>
                      <a:gd name="connsiteY107" fmla="*/ 1079951 h 3398898"/>
                      <a:gd name="connsiteX108" fmla="*/ 912662 w 3410574"/>
                      <a:gd name="connsiteY108" fmla="*/ 1374077 h 3398898"/>
                      <a:gd name="connsiteX109" fmla="*/ 900949 w 3410574"/>
                      <a:gd name="connsiteY109" fmla="*/ 1593887 h 3398898"/>
                      <a:gd name="connsiteX110" fmla="*/ 1667887 w 3410574"/>
                      <a:gd name="connsiteY110" fmla="*/ 1593887 h 3398898"/>
                      <a:gd name="connsiteX111" fmla="*/ 1667887 w 3410574"/>
                      <a:gd name="connsiteY111" fmla="*/ 1547180 h 3398898"/>
                      <a:gd name="connsiteX112" fmla="*/ 1708545 w 3410574"/>
                      <a:gd name="connsiteY112" fmla="*/ 1569249 h 3398898"/>
                      <a:gd name="connsiteX113" fmla="*/ 1742680 w 3410574"/>
                      <a:gd name="connsiteY113" fmla="*/ 1579845 h 3398898"/>
                      <a:gd name="connsiteX114" fmla="*/ 1742680 w 3410574"/>
                      <a:gd name="connsiteY114" fmla="*/ 1593887 h 3398898"/>
                      <a:gd name="connsiteX115" fmla="*/ 1817872 w 3410574"/>
                      <a:gd name="connsiteY115" fmla="*/ 1593887 h 3398898"/>
                      <a:gd name="connsiteX116" fmla="*/ 1843259 w 3410574"/>
                      <a:gd name="connsiteY116" fmla="*/ 1596446 h 3398898"/>
                      <a:gd name="connsiteX117" fmla="*/ 1863052 w 3410574"/>
                      <a:gd name="connsiteY117" fmla="*/ 1596446 h 3398898"/>
                      <a:gd name="connsiteX118" fmla="*/ 1866887 w 3410574"/>
                      <a:gd name="connsiteY118" fmla="*/ 1795828 h 3398898"/>
                      <a:gd name="connsiteX119" fmla="*/ 1742680 w 3410574"/>
                      <a:gd name="connsiteY119" fmla="*/ 1795828 h 3398898"/>
                      <a:gd name="connsiteX120" fmla="*/ 1742680 w 3410574"/>
                      <a:gd name="connsiteY120" fmla="*/ 2391683 h 3398898"/>
                      <a:gd name="connsiteX121" fmla="*/ 2460685 w 3410574"/>
                      <a:gd name="connsiteY121" fmla="*/ 2391683 h 3398898"/>
                      <a:gd name="connsiteX122" fmla="*/ 2487048 w 3410574"/>
                      <a:gd name="connsiteY122" fmla="*/ 2299784 h 3398898"/>
                      <a:gd name="connsiteX123" fmla="*/ 2535303 w 3410574"/>
                      <a:gd name="connsiteY123" fmla="*/ 2005656 h 3398898"/>
                      <a:gd name="connsiteX124" fmla="*/ 2546483 w 3410574"/>
                      <a:gd name="connsiteY124" fmla="*/ 1795828 h 3398898"/>
                      <a:gd name="connsiteX125" fmla="*/ 2199581 w 3410574"/>
                      <a:gd name="connsiteY125" fmla="*/ 1795828 h 3398898"/>
                      <a:gd name="connsiteX126" fmla="*/ 2383325 w 3410574"/>
                      <a:gd name="connsiteY126" fmla="*/ 1596446 h 3398898"/>
                      <a:gd name="connsiteX127" fmla="*/ 3339589 w 3410574"/>
                      <a:gd name="connsiteY127" fmla="*/ 1596446 h 3398898"/>
                      <a:gd name="connsiteX128" fmla="*/ 3405333 w 3410574"/>
                      <a:gd name="connsiteY128" fmla="*/ 1589819 h 3398898"/>
                      <a:gd name="connsiteX129" fmla="*/ 3410574 w 3410574"/>
                      <a:gd name="connsiteY129" fmla="*/ 1693611 h 3398898"/>
                      <a:gd name="connsiteX130" fmla="*/ 1705287 w 3410574"/>
                      <a:gd name="connsiteY130" fmla="*/ 3398898 h 3398898"/>
                      <a:gd name="connsiteX131" fmla="*/ 0 w 3410574"/>
                      <a:gd name="connsiteY131" fmla="*/ 1693611 h 3398898"/>
                      <a:gd name="connsiteX132" fmla="*/ 1361613 w 3410574"/>
                      <a:gd name="connsiteY132" fmla="*/ 22970 h 3398898"/>
                      <a:gd name="connsiteX133" fmla="*/ 1512115 w 3410574"/>
                      <a:gd name="connsiteY133"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756608 w 3410574"/>
                      <a:gd name="connsiteY82" fmla="*/ 594724 h 3398898"/>
                      <a:gd name="connsiteX83" fmla="*/ 3021169 w 3410574"/>
                      <a:gd name="connsiteY83" fmla="*/ 608890 h 3398898"/>
                      <a:gd name="connsiteX84" fmla="*/ 3108555 w 3410574"/>
                      <a:gd name="connsiteY84" fmla="*/ 725750 h 3398898"/>
                      <a:gd name="connsiteX85" fmla="*/ 2878349 w 3410574"/>
                      <a:gd name="connsiteY85" fmla="*/ 725750 h 3398898"/>
                      <a:gd name="connsiteX86" fmla="*/ 2756608 w 3410574"/>
                      <a:gd name="connsiteY86" fmla="*/ 594724 h 3398898"/>
                      <a:gd name="connsiteX87" fmla="*/ 1233141 w 3410574"/>
                      <a:gd name="connsiteY87" fmla="*/ 247871 h 3398898"/>
                      <a:gd name="connsiteX88" fmla="*/ 1102686 w 3410574"/>
                      <a:gd name="connsiteY88" fmla="*/ 296876 h 3398898"/>
                      <a:gd name="connsiteX89" fmla="*/ 531768 w 3410574"/>
                      <a:gd name="connsiteY89" fmla="*/ 726244 h 3398898"/>
                      <a:gd name="connsiteX90" fmla="*/ 468352 w 3410574"/>
                      <a:gd name="connsiteY90" fmla="*/ 811048 h 3398898"/>
                      <a:gd name="connsiteX91" fmla="*/ 922625 w 3410574"/>
                      <a:gd name="connsiteY91" fmla="*/ 811048 h 3398898"/>
                      <a:gd name="connsiteX92" fmla="*/ 945633 w 3410574"/>
                      <a:gd name="connsiteY92" fmla="*/ 742697 h 3398898"/>
                      <a:gd name="connsiteX93" fmla="*/ 1199170 w 3410574"/>
                      <a:gd name="connsiteY93" fmla="*/ 285117 h 3398898"/>
                      <a:gd name="connsiteX94" fmla="*/ 1233141 w 3410574"/>
                      <a:gd name="connsiteY94" fmla="*/ 247871 h 3398898"/>
                      <a:gd name="connsiteX95" fmla="*/ 1512115 w 3410574"/>
                      <a:gd name="connsiteY95" fmla="*/ 0 h 3398898"/>
                      <a:gd name="connsiteX96" fmla="*/ 1504201 w 3410574"/>
                      <a:gd name="connsiteY96" fmla="*/ 25496 h 3398898"/>
                      <a:gd name="connsiteX97" fmla="*/ 1497169 w 3410574"/>
                      <a:gd name="connsiteY97" fmla="*/ 95245 h 3398898"/>
                      <a:gd name="connsiteX98" fmla="*/ 1497169 w 3410574"/>
                      <a:gd name="connsiteY98" fmla="*/ 188249 h 3398898"/>
                      <a:gd name="connsiteX99" fmla="*/ 1483739 w 3410574"/>
                      <a:gd name="connsiteY99" fmla="*/ 190461 h 3398898"/>
                      <a:gd name="connsiteX100" fmla="*/ 1477716 w 3410574"/>
                      <a:gd name="connsiteY100" fmla="*/ 193392 h 3398898"/>
                      <a:gd name="connsiteX101" fmla="*/ 1084945 w 3410574"/>
                      <a:gd name="connsiteY101" fmla="*/ 693159 h 3398898"/>
                      <a:gd name="connsiteX102" fmla="*/ 1038352 w 3410574"/>
                      <a:gd name="connsiteY102" fmla="*/ 811048 h 3398898"/>
                      <a:gd name="connsiteX103" fmla="*/ 1497169 w 3410574"/>
                      <a:gd name="connsiteY103" fmla="*/ 811048 h 3398898"/>
                      <a:gd name="connsiteX104" fmla="*/ 1497169 w 3410574"/>
                      <a:gd name="connsiteY104" fmla="*/ 1012989 h 3398898"/>
                      <a:gd name="connsiteX105" fmla="*/ 980125 w 3410574"/>
                      <a:gd name="connsiteY105" fmla="*/ 1012989 h 3398898"/>
                      <a:gd name="connsiteX106" fmla="*/ 960916 w 3410574"/>
                      <a:gd name="connsiteY106" fmla="*/ 1079951 h 3398898"/>
                      <a:gd name="connsiteX107" fmla="*/ 912662 w 3410574"/>
                      <a:gd name="connsiteY107" fmla="*/ 1374077 h 3398898"/>
                      <a:gd name="connsiteX108" fmla="*/ 900949 w 3410574"/>
                      <a:gd name="connsiteY108" fmla="*/ 1593887 h 3398898"/>
                      <a:gd name="connsiteX109" fmla="*/ 1667887 w 3410574"/>
                      <a:gd name="connsiteY109" fmla="*/ 1593887 h 3398898"/>
                      <a:gd name="connsiteX110" fmla="*/ 1667887 w 3410574"/>
                      <a:gd name="connsiteY110" fmla="*/ 1547180 h 3398898"/>
                      <a:gd name="connsiteX111" fmla="*/ 1708545 w 3410574"/>
                      <a:gd name="connsiteY111" fmla="*/ 1569249 h 3398898"/>
                      <a:gd name="connsiteX112" fmla="*/ 1742680 w 3410574"/>
                      <a:gd name="connsiteY112" fmla="*/ 1579845 h 3398898"/>
                      <a:gd name="connsiteX113" fmla="*/ 1742680 w 3410574"/>
                      <a:gd name="connsiteY113" fmla="*/ 1593887 h 3398898"/>
                      <a:gd name="connsiteX114" fmla="*/ 1817872 w 3410574"/>
                      <a:gd name="connsiteY114" fmla="*/ 1593887 h 3398898"/>
                      <a:gd name="connsiteX115" fmla="*/ 1843259 w 3410574"/>
                      <a:gd name="connsiteY115" fmla="*/ 1596446 h 3398898"/>
                      <a:gd name="connsiteX116" fmla="*/ 1863052 w 3410574"/>
                      <a:gd name="connsiteY116" fmla="*/ 1596446 h 3398898"/>
                      <a:gd name="connsiteX117" fmla="*/ 1866887 w 3410574"/>
                      <a:gd name="connsiteY117" fmla="*/ 1795828 h 3398898"/>
                      <a:gd name="connsiteX118" fmla="*/ 1742680 w 3410574"/>
                      <a:gd name="connsiteY118" fmla="*/ 1795828 h 3398898"/>
                      <a:gd name="connsiteX119" fmla="*/ 1742680 w 3410574"/>
                      <a:gd name="connsiteY119" fmla="*/ 2391683 h 3398898"/>
                      <a:gd name="connsiteX120" fmla="*/ 2460685 w 3410574"/>
                      <a:gd name="connsiteY120" fmla="*/ 2391683 h 3398898"/>
                      <a:gd name="connsiteX121" fmla="*/ 2487048 w 3410574"/>
                      <a:gd name="connsiteY121" fmla="*/ 2299784 h 3398898"/>
                      <a:gd name="connsiteX122" fmla="*/ 2535303 w 3410574"/>
                      <a:gd name="connsiteY122" fmla="*/ 2005656 h 3398898"/>
                      <a:gd name="connsiteX123" fmla="*/ 2546483 w 3410574"/>
                      <a:gd name="connsiteY123" fmla="*/ 1795828 h 3398898"/>
                      <a:gd name="connsiteX124" fmla="*/ 2199581 w 3410574"/>
                      <a:gd name="connsiteY124" fmla="*/ 1795828 h 3398898"/>
                      <a:gd name="connsiteX125" fmla="*/ 2383325 w 3410574"/>
                      <a:gd name="connsiteY125" fmla="*/ 1596446 h 3398898"/>
                      <a:gd name="connsiteX126" fmla="*/ 3339589 w 3410574"/>
                      <a:gd name="connsiteY126" fmla="*/ 1596446 h 3398898"/>
                      <a:gd name="connsiteX127" fmla="*/ 3405333 w 3410574"/>
                      <a:gd name="connsiteY127" fmla="*/ 1589819 h 3398898"/>
                      <a:gd name="connsiteX128" fmla="*/ 3410574 w 3410574"/>
                      <a:gd name="connsiteY128" fmla="*/ 1693611 h 3398898"/>
                      <a:gd name="connsiteX129" fmla="*/ 1705287 w 3410574"/>
                      <a:gd name="connsiteY129" fmla="*/ 3398898 h 3398898"/>
                      <a:gd name="connsiteX130" fmla="*/ 0 w 3410574"/>
                      <a:gd name="connsiteY130" fmla="*/ 1693611 h 3398898"/>
                      <a:gd name="connsiteX131" fmla="*/ 1361613 w 3410574"/>
                      <a:gd name="connsiteY131" fmla="*/ 22970 h 3398898"/>
                      <a:gd name="connsiteX132" fmla="*/ 1512115 w 3410574"/>
                      <a:gd name="connsiteY132"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878349 w 3410574"/>
                      <a:gd name="connsiteY82" fmla="*/ 725750 h 3398898"/>
                      <a:gd name="connsiteX83" fmla="*/ 3021169 w 3410574"/>
                      <a:gd name="connsiteY83" fmla="*/ 608890 h 3398898"/>
                      <a:gd name="connsiteX84" fmla="*/ 3108555 w 3410574"/>
                      <a:gd name="connsiteY84" fmla="*/ 725750 h 3398898"/>
                      <a:gd name="connsiteX85" fmla="*/ 2878349 w 3410574"/>
                      <a:gd name="connsiteY85" fmla="*/ 725750 h 3398898"/>
                      <a:gd name="connsiteX86" fmla="*/ 1233141 w 3410574"/>
                      <a:gd name="connsiteY86" fmla="*/ 247871 h 3398898"/>
                      <a:gd name="connsiteX87" fmla="*/ 1102686 w 3410574"/>
                      <a:gd name="connsiteY87" fmla="*/ 296876 h 3398898"/>
                      <a:gd name="connsiteX88" fmla="*/ 531768 w 3410574"/>
                      <a:gd name="connsiteY88" fmla="*/ 726244 h 3398898"/>
                      <a:gd name="connsiteX89" fmla="*/ 468352 w 3410574"/>
                      <a:gd name="connsiteY89" fmla="*/ 811048 h 3398898"/>
                      <a:gd name="connsiteX90" fmla="*/ 922625 w 3410574"/>
                      <a:gd name="connsiteY90" fmla="*/ 811048 h 3398898"/>
                      <a:gd name="connsiteX91" fmla="*/ 945633 w 3410574"/>
                      <a:gd name="connsiteY91" fmla="*/ 742697 h 3398898"/>
                      <a:gd name="connsiteX92" fmla="*/ 1199170 w 3410574"/>
                      <a:gd name="connsiteY92" fmla="*/ 285117 h 3398898"/>
                      <a:gd name="connsiteX93" fmla="*/ 1233141 w 3410574"/>
                      <a:gd name="connsiteY93" fmla="*/ 247871 h 3398898"/>
                      <a:gd name="connsiteX94" fmla="*/ 1512115 w 3410574"/>
                      <a:gd name="connsiteY94" fmla="*/ 0 h 3398898"/>
                      <a:gd name="connsiteX95" fmla="*/ 1504201 w 3410574"/>
                      <a:gd name="connsiteY95" fmla="*/ 25496 h 3398898"/>
                      <a:gd name="connsiteX96" fmla="*/ 1497169 w 3410574"/>
                      <a:gd name="connsiteY96" fmla="*/ 95245 h 3398898"/>
                      <a:gd name="connsiteX97" fmla="*/ 1497169 w 3410574"/>
                      <a:gd name="connsiteY97" fmla="*/ 188249 h 3398898"/>
                      <a:gd name="connsiteX98" fmla="*/ 1483739 w 3410574"/>
                      <a:gd name="connsiteY98" fmla="*/ 190461 h 3398898"/>
                      <a:gd name="connsiteX99" fmla="*/ 1477716 w 3410574"/>
                      <a:gd name="connsiteY99" fmla="*/ 193392 h 3398898"/>
                      <a:gd name="connsiteX100" fmla="*/ 1084945 w 3410574"/>
                      <a:gd name="connsiteY100" fmla="*/ 693159 h 3398898"/>
                      <a:gd name="connsiteX101" fmla="*/ 1038352 w 3410574"/>
                      <a:gd name="connsiteY101" fmla="*/ 811048 h 3398898"/>
                      <a:gd name="connsiteX102" fmla="*/ 1497169 w 3410574"/>
                      <a:gd name="connsiteY102" fmla="*/ 811048 h 3398898"/>
                      <a:gd name="connsiteX103" fmla="*/ 1497169 w 3410574"/>
                      <a:gd name="connsiteY103" fmla="*/ 1012989 h 3398898"/>
                      <a:gd name="connsiteX104" fmla="*/ 980125 w 3410574"/>
                      <a:gd name="connsiteY104" fmla="*/ 1012989 h 3398898"/>
                      <a:gd name="connsiteX105" fmla="*/ 960916 w 3410574"/>
                      <a:gd name="connsiteY105" fmla="*/ 1079951 h 3398898"/>
                      <a:gd name="connsiteX106" fmla="*/ 912662 w 3410574"/>
                      <a:gd name="connsiteY106" fmla="*/ 1374077 h 3398898"/>
                      <a:gd name="connsiteX107" fmla="*/ 900949 w 3410574"/>
                      <a:gd name="connsiteY107" fmla="*/ 1593887 h 3398898"/>
                      <a:gd name="connsiteX108" fmla="*/ 1667887 w 3410574"/>
                      <a:gd name="connsiteY108" fmla="*/ 1593887 h 3398898"/>
                      <a:gd name="connsiteX109" fmla="*/ 1667887 w 3410574"/>
                      <a:gd name="connsiteY109" fmla="*/ 1547180 h 3398898"/>
                      <a:gd name="connsiteX110" fmla="*/ 1708545 w 3410574"/>
                      <a:gd name="connsiteY110" fmla="*/ 1569249 h 3398898"/>
                      <a:gd name="connsiteX111" fmla="*/ 1742680 w 3410574"/>
                      <a:gd name="connsiteY111" fmla="*/ 1579845 h 3398898"/>
                      <a:gd name="connsiteX112" fmla="*/ 1742680 w 3410574"/>
                      <a:gd name="connsiteY112" fmla="*/ 1593887 h 3398898"/>
                      <a:gd name="connsiteX113" fmla="*/ 1817872 w 3410574"/>
                      <a:gd name="connsiteY113" fmla="*/ 1593887 h 3398898"/>
                      <a:gd name="connsiteX114" fmla="*/ 1843259 w 3410574"/>
                      <a:gd name="connsiteY114" fmla="*/ 1596446 h 3398898"/>
                      <a:gd name="connsiteX115" fmla="*/ 1863052 w 3410574"/>
                      <a:gd name="connsiteY115" fmla="*/ 1596446 h 3398898"/>
                      <a:gd name="connsiteX116" fmla="*/ 1866887 w 3410574"/>
                      <a:gd name="connsiteY116" fmla="*/ 1795828 h 3398898"/>
                      <a:gd name="connsiteX117" fmla="*/ 1742680 w 3410574"/>
                      <a:gd name="connsiteY117" fmla="*/ 1795828 h 3398898"/>
                      <a:gd name="connsiteX118" fmla="*/ 1742680 w 3410574"/>
                      <a:gd name="connsiteY118" fmla="*/ 2391683 h 3398898"/>
                      <a:gd name="connsiteX119" fmla="*/ 2460685 w 3410574"/>
                      <a:gd name="connsiteY119" fmla="*/ 2391683 h 3398898"/>
                      <a:gd name="connsiteX120" fmla="*/ 2487048 w 3410574"/>
                      <a:gd name="connsiteY120" fmla="*/ 2299784 h 3398898"/>
                      <a:gd name="connsiteX121" fmla="*/ 2535303 w 3410574"/>
                      <a:gd name="connsiteY121" fmla="*/ 2005656 h 3398898"/>
                      <a:gd name="connsiteX122" fmla="*/ 2546483 w 3410574"/>
                      <a:gd name="connsiteY122" fmla="*/ 1795828 h 3398898"/>
                      <a:gd name="connsiteX123" fmla="*/ 2199581 w 3410574"/>
                      <a:gd name="connsiteY123" fmla="*/ 1795828 h 3398898"/>
                      <a:gd name="connsiteX124" fmla="*/ 2383325 w 3410574"/>
                      <a:gd name="connsiteY124" fmla="*/ 1596446 h 3398898"/>
                      <a:gd name="connsiteX125" fmla="*/ 3339589 w 3410574"/>
                      <a:gd name="connsiteY125" fmla="*/ 1596446 h 3398898"/>
                      <a:gd name="connsiteX126" fmla="*/ 3405333 w 3410574"/>
                      <a:gd name="connsiteY126" fmla="*/ 1589819 h 3398898"/>
                      <a:gd name="connsiteX127" fmla="*/ 3410574 w 3410574"/>
                      <a:gd name="connsiteY127" fmla="*/ 1693611 h 3398898"/>
                      <a:gd name="connsiteX128" fmla="*/ 1705287 w 3410574"/>
                      <a:gd name="connsiteY128" fmla="*/ 3398898 h 3398898"/>
                      <a:gd name="connsiteX129" fmla="*/ 0 w 3410574"/>
                      <a:gd name="connsiteY129" fmla="*/ 1693611 h 3398898"/>
                      <a:gd name="connsiteX130" fmla="*/ 1361613 w 3410574"/>
                      <a:gd name="connsiteY130" fmla="*/ 22970 h 3398898"/>
                      <a:gd name="connsiteX131" fmla="*/ 1512115 w 3410574"/>
                      <a:gd name="connsiteY131"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878349 w 3410574"/>
                      <a:gd name="connsiteY82" fmla="*/ 725750 h 3398898"/>
                      <a:gd name="connsiteX83" fmla="*/ 3108555 w 3410574"/>
                      <a:gd name="connsiteY83" fmla="*/ 725750 h 3398898"/>
                      <a:gd name="connsiteX84" fmla="*/ 2878349 w 3410574"/>
                      <a:gd name="connsiteY84" fmla="*/ 725750 h 3398898"/>
                      <a:gd name="connsiteX85" fmla="*/ 1233141 w 3410574"/>
                      <a:gd name="connsiteY85" fmla="*/ 247871 h 3398898"/>
                      <a:gd name="connsiteX86" fmla="*/ 1102686 w 3410574"/>
                      <a:gd name="connsiteY86" fmla="*/ 296876 h 3398898"/>
                      <a:gd name="connsiteX87" fmla="*/ 531768 w 3410574"/>
                      <a:gd name="connsiteY87" fmla="*/ 726244 h 3398898"/>
                      <a:gd name="connsiteX88" fmla="*/ 468352 w 3410574"/>
                      <a:gd name="connsiteY88" fmla="*/ 811048 h 3398898"/>
                      <a:gd name="connsiteX89" fmla="*/ 922625 w 3410574"/>
                      <a:gd name="connsiteY89" fmla="*/ 811048 h 3398898"/>
                      <a:gd name="connsiteX90" fmla="*/ 945633 w 3410574"/>
                      <a:gd name="connsiteY90" fmla="*/ 742697 h 3398898"/>
                      <a:gd name="connsiteX91" fmla="*/ 1199170 w 3410574"/>
                      <a:gd name="connsiteY91" fmla="*/ 285117 h 3398898"/>
                      <a:gd name="connsiteX92" fmla="*/ 1233141 w 3410574"/>
                      <a:gd name="connsiteY92" fmla="*/ 247871 h 3398898"/>
                      <a:gd name="connsiteX93" fmla="*/ 1512115 w 3410574"/>
                      <a:gd name="connsiteY93" fmla="*/ 0 h 3398898"/>
                      <a:gd name="connsiteX94" fmla="*/ 1504201 w 3410574"/>
                      <a:gd name="connsiteY94" fmla="*/ 25496 h 3398898"/>
                      <a:gd name="connsiteX95" fmla="*/ 1497169 w 3410574"/>
                      <a:gd name="connsiteY95" fmla="*/ 95245 h 3398898"/>
                      <a:gd name="connsiteX96" fmla="*/ 1497169 w 3410574"/>
                      <a:gd name="connsiteY96" fmla="*/ 188249 h 3398898"/>
                      <a:gd name="connsiteX97" fmla="*/ 1483739 w 3410574"/>
                      <a:gd name="connsiteY97" fmla="*/ 190461 h 3398898"/>
                      <a:gd name="connsiteX98" fmla="*/ 1477716 w 3410574"/>
                      <a:gd name="connsiteY98" fmla="*/ 193392 h 3398898"/>
                      <a:gd name="connsiteX99" fmla="*/ 1084945 w 3410574"/>
                      <a:gd name="connsiteY99" fmla="*/ 693159 h 3398898"/>
                      <a:gd name="connsiteX100" fmla="*/ 1038352 w 3410574"/>
                      <a:gd name="connsiteY100" fmla="*/ 811048 h 3398898"/>
                      <a:gd name="connsiteX101" fmla="*/ 1497169 w 3410574"/>
                      <a:gd name="connsiteY101" fmla="*/ 811048 h 3398898"/>
                      <a:gd name="connsiteX102" fmla="*/ 1497169 w 3410574"/>
                      <a:gd name="connsiteY102" fmla="*/ 1012989 h 3398898"/>
                      <a:gd name="connsiteX103" fmla="*/ 980125 w 3410574"/>
                      <a:gd name="connsiteY103" fmla="*/ 1012989 h 3398898"/>
                      <a:gd name="connsiteX104" fmla="*/ 960916 w 3410574"/>
                      <a:gd name="connsiteY104" fmla="*/ 1079951 h 3398898"/>
                      <a:gd name="connsiteX105" fmla="*/ 912662 w 3410574"/>
                      <a:gd name="connsiteY105" fmla="*/ 1374077 h 3398898"/>
                      <a:gd name="connsiteX106" fmla="*/ 900949 w 3410574"/>
                      <a:gd name="connsiteY106" fmla="*/ 1593887 h 3398898"/>
                      <a:gd name="connsiteX107" fmla="*/ 1667887 w 3410574"/>
                      <a:gd name="connsiteY107" fmla="*/ 1593887 h 3398898"/>
                      <a:gd name="connsiteX108" fmla="*/ 1667887 w 3410574"/>
                      <a:gd name="connsiteY108" fmla="*/ 1547180 h 3398898"/>
                      <a:gd name="connsiteX109" fmla="*/ 1708545 w 3410574"/>
                      <a:gd name="connsiteY109" fmla="*/ 1569249 h 3398898"/>
                      <a:gd name="connsiteX110" fmla="*/ 1742680 w 3410574"/>
                      <a:gd name="connsiteY110" fmla="*/ 1579845 h 3398898"/>
                      <a:gd name="connsiteX111" fmla="*/ 1742680 w 3410574"/>
                      <a:gd name="connsiteY111" fmla="*/ 1593887 h 3398898"/>
                      <a:gd name="connsiteX112" fmla="*/ 1817872 w 3410574"/>
                      <a:gd name="connsiteY112" fmla="*/ 1593887 h 3398898"/>
                      <a:gd name="connsiteX113" fmla="*/ 1843259 w 3410574"/>
                      <a:gd name="connsiteY113" fmla="*/ 1596446 h 3398898"/>
                      <a:gd name="connsiteX114" fmla="*/ 1863052 w 3410574"/>
                      <a:gd name="connsiteY114" fmla="*/ 1596446 h 3398898"/>
                      <a:gd name="connsiteX115" fmla="*/ 1866887 w 3410574"/>
                      <a:gd name="connsiteY115" fmla="*/ 1795828 h 3398898"/>
                      <a:gd name="connsiteX116" fmla="*/ 1742680 w 3410574"/>
                      <a:gd name="connsiteY116" fmla="*/ 1795828 h 3398898"/>
                      <a:gd name="connsiteX117" fmla="*/ 1742680 w 3410574"/>
                      <a:gd name="connsiteY117" fmla="*/ 2391683 h 3398898"/>
                      <a:gd name="connsiteX118" fmla="*/ 2460685 w 3410574"/>
                      <a:gd name="connsiteY118" fmla="*/ 2391683 h 3398898"/>
                      <a:gd name="connsiteX119" fmla="*/ 2487048 w 3410574"/>
                      <a:gd name="connsiteY119" fmla="*/ 2299784 h 3398898"/>
                      <a:gd name="connsiteX120" fmla="*/ 2535303 w 3410574"/>
                      <a:gd name="connsiteY120" fmla="*/ 2005656 h 3398898"/>
                      <a:gd name="connsiteX121" fmla="*/ 2546483 w 3410574"/>
                      <a:gd name="connsiteY121" fmla="*/ 1795828 h 3398898"/>
                      <a:gd name="connsiteX122" fmla="*/ 2199581 w 3410574"/>
                      <a:gd name="connsiteY122" fmla="*/ 1795828 h 3398898"/>
                      <a:gd name="connsiteX123" fmla="*/ 2383325 w 3410574"/>
                      <a:gd name="connsiteY123" fmla="*/ 1596446 h 3398898"/>
                      <a:gd name="connsiteX124" fmla="*/ 3339589 w 3410574"/>
                      <a:gd name="connsiteY124" fmla="*/ 1596446 h 3398898"/>
                      <a:gd name="connsiteX125" fmla="*/ 3405333 w 3410574"/>
                      <a:gd name="connsiteY125" fmla="*/ 1589819 h 3398898"/>
                      <a:gd name="connsiteX126" fmla="*/ 3410574 w 3410574"/>
                      <a:gd name="connsiteY126" fmla="*/ 1693611 h 3398898"/>
                      <a:gd name="connsiteX127" fmla="*/ 1705287 w 3410574"/>
                      <a:gd name="connsiteY127" fmla="*/ 3398898 h 3398898"/>
                      <a:gd name="connsiteX128" fmla="*/ 0 w 3410574"/>
                      <a:gd name="connsiteY128" fmla="*/ 1693611 h 3398898"/>
                      <a:gd name="connsiteX129" fmla="*/ 1361613 w 3410574"/>
                      <a:gd name="connsiteY129" fmla="*/ 22970 h 3398898"/>
                      <a:gd name="connsiteX130" fmla="*/ 1512115 w 3410574"/>
                      <a:gd name="connsiteY130"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1233141 w 3410574"/>
                      <a:gd name="connsiteY82" fmla="*/ 247871 h 3398898"/>
                      <a:gd name="connsiteX83" fmla="*/ 1102686 w 3410574"/>
                      <a:gd name="connsiteY83" fmla="*/ 296876 h 3398898"/>
                      <a:gd name="connsiteX84" fmla="*/ 531768 w 3410574"/>
                      <a:gd name="connsiteY84" fmla="*/ 726244 h 3398898"/>
                      <a:gd name="connsiteX85" fmla="*/ 468352 w 3410574"/>
                      <a:gd name="connsiteY85" fmla="*/ 811048 h 3398898"/>
                      <a:gd name="connsiteX86" fmla="*/ 922625 w 3410574"/>
                      <a:gd name="connsiteY86" fmla="*/ 811048 h 3398898"/>
                      <a:gd name="connsiteX87" fmla="*/ 945633 w 3410574"/>
                      <a:gd name="connsiteY87" fmla="*/ 742697 h 3398898"/>
                      <a:gd name="connsiteX88" fmla="*/ 1199170 w 3410574"/>
                      <a:gd name="connsiteY88" fmla="*/ 285117 h 3398898"/>
                      <a:gd name="connsiteX89" fmla="*/ 1233141 w 3410574"/>
                      <a:gd name="connsiteY89" fmla="*/ 247871 h 3398898"/>
                      <a:gd name="connsiteX90" fmla="*/ 1512115 w 3410574"/>
                      <a:gd name="connsiteY90" fmla="*/ 0 h 3398898"/>
                      <a:gd name="connsiteX91" fmla="*/ 1504201 w 3410574"/>
                      <a:gd name="connsiteY91" fmla="*/ 25496 h 3398898"/>
                      <a:gd name="connsiteX92" fmla="*/ 1497169 w 3410574"/>
                      <a:gd name="connsiteY92" fmla="*/ 95245 h 3398898"/>
                      <a:gd name="connsiteX93" fmla="*/ 1497169 w 3410574"/>
                      <a:gd name="connsiteY93" fmla="*/ 188249 h 3398898"/>
                      <a:gd name="connsiteX94" fmla="*/ 1483739 w 3410574"/>
                      <a:gd name="connsiteY94" fmla="*/ 190461 h 3398898"/>
                      <a:gd name="connsiteX95" fmla="*/ 1477716 w 3410574"/>
                      <a:gd name="connsiteY95" fmla="*/ 193392 h 3398898"/>
                      <a:gd name="connsiteX96" fmla="*/ 1084945 w 3410574"/>
                      <a:gd name="connsiteY96" fmla="*/ 693159 h 3398898"/>
                      <a:gd name="connsiteX97" fmla="*/ 1038352 w 3410574"/>
                      <a:gd name="connsiteY97" fmla="*/ 811048 h 3398898"/>
                      <a:gd name="connsiteX98" fmla="*/ 1497169 w 3410574"/>
                      <a:gd name="connsiteY98" fmla="*/ 811048 h 3398898"/>
                      <a:gd name="connsiteX99" fmla="*/ 1497169 w 3410574"/>
                      <a:gd name="connsiteY99" fmla="*/ 1012989 h 3398898"/>
                      <a:gd name="connsiteX100" fmla="*/ 980125 w 3410574"/>
                      <a:gd name="connsiteY100" fmla="*/ 1012989 h 3398898"/>
                      <a:gd name="connsiteX101" fmla="*/ 960916 w 3410574"/>
                      <a:gd name="connsiteY101" fmla="*/ 1079951 h 3398898"/>
                      <a:gd name="connsiteX102" fmla="*/ 912662 w 3410574"/>
                      <a:gd name="connsiteY102" fmla="*/ 1374077 h 3398898"/>
                      <a:gd name="connsiteX103" fmla="*/ 900949 w 3410574"/>
                      <a:gd name="connsiteY103" fmla="*/ 1593887 h 3398898"/>
                      <a:gd name="connsiteX104" fmla="*/ 1667887 w 3410574"/>
                      <a:gd name="connsiteY104" fmla="*/ 1593887 h 3398898"/>
                      <a:gd name="connsiteX105" fmla="*/ 1667887 w 3410574"/>
                      <a:gd name="connsiteY105" fmla="*/ 1547180 h 3398898"/>
                      <a:gd name="connsiteX106" fmla="*/ 1708545 w 3410574"/>
                      <a:gd name="connsiteY106" fmla="*/ 1569249 h 3398898"/>
                      <a:gd name="connsiteX107" fmla="*/ 1742680 w 3410574"/>
                      <a:gd name="connsiteY107" fmla="*/ 1579845 h 3398898"/>
                      <a:gd name="connsiteX108" fmla="*/ 1742680 w 3410574"/>
                      <a:gd name="connsiteY108" fmla="*/ 1593887 h 3398898"/>
                      <a:gd name="connsiteX109" fmla="*/ 1817872 w 3410574"/>
                      <a:gd name="connsiteY109" fmla="*/ 1593887 h 3398898"/>
                      <a:gd name="connsiteX110" fmla="*/ 1843259 w 3410574"/>
                      <a:gd name="connsiteY110" fmla="*/ 1596446 h 3398898"/>
                      <a:gd name="connsiteX111" fmla="*/ 1863052 w 3410574"/>
                      <a:gd name="connsiteY111" fmla="*/ 1596446 h 3398898"/>
                      <a:gd name="connsiteX112" fmla="*/ 1866887 w 3410574"/>
                      <a:gd name="connsiteY112" fmla="*/ 1795828 h 3398898"/>
                      <a:gd name="connsiteX113" fmla="*/ 1742680 w 3410574"/>
                      <a:gd name="connsiteY113" fmla="*/ 1795828 h 3398898"/>
                      <a:gd name="connsiteX114" fmla="*/ 1742680 w 3410574"/>
                      <a:gd name="connsiteY114" fmla="*/ 2391683 h 3398898"/>
                      <a:gd name="connsiteX115" fmla="*/ 2460685 w 3410574"/>
                      <a:gd name="connsiteY115" fmla="*/ 2391683 h 3398898"/>
                      <a:gd name="connsiteX116" fmla="*/ 2487048 w 3410574"/>
                      <a:gd name="connsiteY116" fmla="*/ 2299784 h 3398898"/>
                      <a:gd name="connsiteX117" fmla="*/ 2535303 w 3410574"/>
                      <a:gd name="connsiteY117" fmla="*/ 2005656 h 3398898"/>
                      <a:gd name="connsiteX118" fmla="*/ 2546483 w 3410574"/>
                      <a:gd name="connsiteY118" fmla="*/ 1795828 h 3398898"/>
                      <a:gd name="connsiteX119" fmla="*/ 2199581 w 3410574"/>
                      <a:gd name="connsiteY119" fmla="*/ 1795828 h 3398898"/>
                      <a:gd name="connsiteX120" fmla="*/ 2383325 w 3410574"/>
                      <a:gd name="connsiteY120" fmla="*/ 1596446 h 3398898"/>
                      <a:gd name="connsiteX121" fmla="*/ 3339589 w 3410574"/>
                      <a:gd name="connsiteY121" fmla="*/ 1596446 h 3398898"/>
                      <a:gd name="connsiteX122" fmla="*/ 3405333 w 3410574"/>
                      <a:gd name="connsiteY122" fmla="*/ 1589819 h 3398898"/>
                      <a:gd name="connsiteX123" fmla="*/ 3410574 w 3410574"/>
                      <a:gd name="connsiteY123" fmla="*/ 1693611 h 3398898"/>
                      <a:gd name="connsiteX124" fmla="*/ 1705287 w 3410574"/>
                      <a:gd name="connsiteY124" fmla="*/ 3398898 h 3398898"/>
                      <a:gd name="connsiteX125" fmla="*/ 0 w 3410574"/>
                      <a:gd name="connsiteY125" fmla="*/ 1693611 h 3398898"/>
                      <a:gd name="connsiteX126" fmla="*/ 1361613 w 3410574"/>
                      <a:gd name="connsiteY126" fmla="*/ 22970 h 3398898"/>
                      <a:gd name="connsiteX127" fmla="*/ 1512115 w 3410574"/>
                      <a:gd name="connsiteY127"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1012989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233141 w 3410574"/>
                      <a:gd name="connsiteY81" fmla="*/ 247871 h 3398898"/>
                      <a:gd name="connsiteX82" fmla="*/ 1102686 w 3410574"/>
                      <a:gd name="connsiteY82" fmla="*/ 296876 h 3398898"/>
                      <a:gd name="connsiteX83" fmla="*/ 531768 w 3410574"/>
                      <a:gd name="connsiteY83" fmla="*/ 726244 h 3398898"/>
                      <a:gd name="connsiteX84" fmla="*/ 468352 w 3410574"/>
                      <a:gd name="connsiteY84" fmla="*/ 811048 h 3398898"/>
                      <a:gd name="connsiteX85" fmla="*/ 922625 w 3410574"/>
                      <a:gd name="connsiteY85" fmla="*/ 811048 h 3398898"/>
                      <a:gd name="connsiteX86" fmla="*/ 945633 w 3410574"/>
                      <a:gd name="connsiteY86" fmla="*/ 742697 h 3398898"/>
                      <a:gd name="connsiteX87" fmla="*/ 1199170 w 3410574"/>
                      <a:gd name="connsiteY87" fmla="*/ 285117 h 3398898"/>
                      <a:gd name="connsiteX88" fmla="*/ 1233141 w 3410574"/>
                      <a:gd name="connsiteY88" fmla="*/ 247871 h 3398898"/>
                      <a:gd name="connsiteX89" fmla="*/ 1512115 w 3410574"/>
                      <a:gd name="connsiteY89" fmla="*/ 0 h 3398898"/>
                      <a:gd name="connsiteX90" fmla="*/ 1504201 w 3410574"/>
                      <a:gd name="connsiteY90" fmla="*/ 25496 h 3398898"/>
                      <a:gd name="connsiteX91" fmla="*/ 1497169 w 3410574"/>
                      <a:gd name="connsiteY91" fmla="*/ 95245 h 3398898"/>
                      <a:gd name="connsiteX92" fmla="*/ 1497169 w 3410574"/>
                      <a:gd name="connsiteY92" fmla="*/ 188249 h 3398898"/>
                      <a:gd name="connsiteX93" fmla="*/ 1483739 w 3410574"/>
                      <a:gd name="connsiteY93" fmla="*/ 190461 h 3398898"/>
                      <a:gd name="connsiteX94" fmla="*/ 1477716 w 3410574"/>
                      <a:gd name="connsiteY94" fmla="*/ 193392 h 3398898"/>
                      <a:gd name="connsiteX95" fmla="*/ 1084945 w 3410574"/>
                      <a:gd name="connsiteY95" fmla="*/ 693159 h 3398898"/>
                      <a:gd name="connsiteX96" fmla="*/ 1038352 w 3410574"/>
                      <a:gd name="connsiteY96" fmla="*/ 811048 h 3398898"/>
                      <a:gd name="connsiteX97" fmla="*/ 1497169 w 3410574"/>
                      <a:gd name="connsiteY97" fmla="*/ 811048 h 3398898"/>
                      <a:gd name="connsiteX98" fmla="*/ 1497169 w 3410574"/>
                      <a:gd name="connsiteY98" fmla="*/ 1012989 h 3398898"/>
                      <a:gd name="connsiteX99" fmla="*/ 980125 w 3410574"/>
                      <a:gd name="connsiteY99" fmla="*/ 1012989 h 3398898"/>
                      <a:gd name="connsiteX100" fmla="*/ 960916 w 3410574"/>
                      <a:gd name="connsiteY100" fmla="*/ 1079951 h 3398898"/>
                      <a:gd name="connsiteX101" fmla="*/ 912662 w 3410574"/>
                      <a:gd name="connsiteY101" fmla="*/ 1374077 h 3398898"/>
                      <a:gd name="connsiteX102" fmla="*/ 900949 w 3410574"/>
                      <a:gd name="connsiteY102" fmla="*/ 1593887 h 3398898"/>
                      <a:gd name="connsiteX103" fmla="*/ 1667887 w 3410574"/>
                      <a:gd name="connsiteY103" fmla="*/ 1593887 h 3398898"/>
                      <a:gd name="connsiteX104" fmla="*/ 1667887 w 3410574"/>
                      <a:gd name="connsiteY104" fmla="*/ 1547180 h 3398898"/>
                      <a:gd name="connsiteX105" fmla="*/ 1708545 w 3410574"/>
                      <a:gd name="connsiteY105" fmla="*/ 1569249 h 3398898"/>
                      <a:gd name="connsiteX106" fmla="*/ 1742680 w 3410574"/>
                      <a:gd name="connsiteY106" fmla="*/ 1579845 h 3398898"/>
                      <a:gd name="connsiteX107" fmla="*/ 1742680 w 3410574"/>
                      <a:gd name="connsiteY107" fmla="*/ 1593887 h 3398898"/>
                      <a:gd name="connsiteX108" fmla="*/ 1817872 w 3410574"/>
                      <a:gd name="connsiteY108" fmla="*/ 1593887 h 3398898"/>
                      <a:gd name="connsiteX109" fmla="*/ 1843259 w 3410574"/>
                      <a:gd name="connsiteY109" fmla="*/ 1596446 h 3398898"/>
                      <a:gd name="connsiteX110" fmla="*/ 1863052 w 3410574"/>
                      <a:gd name="connsiteY110" fmla="*/ 1596446 h 3398898"/>
                      <a:gd name="connsiteX111" fmla="*/ 1866887 w 3410574"/>
                      <a:gd name="connsiteY111" fmla="*/ 1795828 h 3398898"/>
                      <a:gd name="connsiteX112" fmla="*/ 1742680 w 3410574"/>
                      <a:gd name="connsiteY112" fmla="*/ 1795828 h 3398898"/>
                      <a:gd name="connsiteX113" fmla="*/ 1742680 w 3410574"/>
                      <a:gd name="connsiteY113" fmla="*/ 2391683 h 3398898"/>
                      <a:gd name="connsiteX114" fmla="*/ 2460685 w 3410574"/>
                      <a:gd name="connsiteY114" fmla="*/ 2391683 h 3398898"/>
                      <a:gd name="connsiteX115" fmla="*/ 2487048 w 3410574"/>
                      <a:gd name="connsiteY115" fmla="*/ 2299784 h 3398898"/>
                      <a:gd name="connsiteX116" fmla="*/ 2535303 w 3410574"/>
                      <a:gd name="connsiteY116" fmla="*/ 2005656 h 3398898"/>
                      <a:gd name="connsiteX117" fmla="*/ 2546483 w 3410574"/>
                      <a:gd name="connsiteY117" fmla="*/ 1795828 h 3398898"/>
                      <a:gd name="connsiteX118" fmla="*/ 2199581 w 3410574"/>
                      <a:gd name="connsiteY118" fmla="*/ 1795828 h 3398898"/>
                      <a:gd name="connsiteX119" fmla="*/ 2383325 w 3410574"/>
                      <a:gd name="connsiteY119" fmla="*/ 1596446 h 3398898"/>
                      <a:gd name="connsiteX120" fmla="*/ 3339589 w 3410574"/>
                      <a:gd name="connsiteY120" fmla="*/ 1596446 h 3398898"/>
                      <a:gd name="connsiteX121" fmla="*/ 3405333 w 3410574"/>
                      <a:gd name="connsiteY121" fmla="*/ 1589819 h 3398898"/>
                      <a:gd name="connsiteX122" fmla="*/ 3410574 w 3410574"/>
                      <a:gd name="connsiteY122" fmla="*/ 1693611 h 3398898"/>
                      <a:gd name="connsiteX123" fmla="*/ 1705287 w 3410574"/>
                      <a:gd name="connsiteY123" fmla="*/ 3398898 h 3398898"/>
                      <a:gd name="connsiteX124" fmla="*/ 0 w 3410574"/>
                      <a:gd name="connsiteY124" fmla="*/ 1693611 h 3398898"/>
                      <a:gd name="connsiteX125" fmla="*/ 1361613 w 3410574"/>
                      <a:gd name="connsiteY125" fmla="*/ 22970 h 3398898"/>
                      <a:gd name="connsiteX126" fmla="*/ 1512115 w 3410574"/>
                      <a:gd name="connsiteY126"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467838 w 3410574"/>
                      <a:gd name="connsiteY66" fmla="*/ 1012989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233141 w 3410574"/>
                      <a:gd name="connsiteY80" fmla="*/ 247871 h 3398898"/>
                      <a:gd name="connsiteX81" fmla="*/ 1102686 w 3410574"/>
                      <a:gd name="connsiteY81" fmla="*/ 296876 h 3398898"/>
                      <a:gd name="connsiteX82" fmla="*/ 531768 w 3410574"/>
                      <a:gd name="connsiteY82" fmla="*/ 726244 h 3398898"/>
                      <a:gd name="connsiteX83" fmla="*/ 468352 w 3410574"/>
                      <a:gd name="connsiteY83" fmla="*/ 811048 h 3398898"/>
                      <a:gd name="connsiteX84" fmla="*/ 922625 w 3410574"/>
                      <a:gd name="connsiteY84" fmla="*/ 811048 h 3398898"/>
                      <a:gd name="connsiteX85" fmla="*/ 945633 w 3410574"/>
                      <a:gd name="connsiteY85" fmla="*/ 742697 h 3398898"/>
                      <a:gd name="connsiteX86" fmla="*/ 1199170 w 3410574"/>
                      <a:gd name="connsiteY86" fmla="*/ 285117 h 3398898"/>
                      <a:gd name="connsiteX87" fmla="*/ 1233141 w 3410574"/>
                      <a:gd name="connsiteY87" fmla="*/ 247871 h 3398898"/>
                      <a:gd name="connsiteX88" fmla="*/ 1512115 w 3410574"/>
                      <a:gd name="connsiteY88" fmla="*/ 0 h 3398898"/>
                      <a:gd name="connsiteX89" fmla="*/ 1504201 w 3410574"/>
                      <a:gd name="connsiteY89" fmla="*/ 25496 h 3398898"/>
                      <a:gd name="connsiteX90" fmla="*/ 1497169 w 3410574"/>
                      <a:gd name="connsiteY90" fmla="*/ 95245 h 3398898"/>
                      <a:gd name="connsiteX91" fmla="*/ 1497169 w 3410574"/>
                      <a:gd name="connsiteY91" fmla="*/ 188249 h 3398898"/>
                      <a:gd name="connsiteX92" fmla="*/ 1483739 w 3410574"/>
                      <a:gd name="connsiteY92" fmla="*/ 190461 h 3398898"/>
                      <a:gd name="connsiteX93" fmla="*/ 1477716 w 3410574"/>
                      <a:gd name="connsiteY93" fmla="*/ 193392 h 3398898"/>
                      <a:gd name="connsiteX94" fmla="*/ 1084945 w 3410574"/>
                      <a:gd name="connsiteY94" fmla="*/ 693159 h 3398898"/>
                      <a:gd name="connsiteX95" fmla="*/ 1038352 w 3410574"/>
                      <a:gd name="connsiteY95" fmla="*/ 811048 h 3398898"/>
                      <a:gd name="connsiteX96" fmla="*/ 1497169 w 3410574"/>
                      <a:gd name="connsiteY96" fmla="*/ 811048 h 3398898"/>
                      <a:gd name="connsiteX97" fmla="*/ 1497169 w 3410574"/>
                      <a:gd name="connsiteY97" fmla="*/ 1012989 h 3398898"/>
                      <a:gd name="connsiteX98" fmla="*/ 980125 w 3410574"/>
                      <a:gd name="connsiteY98" fmla="*/ 1012989 h 3398898"/>
                      <a:gd name="connsiteX99" fmla="*/ 960916 w 3410574"/>
                      <a:gd name="connsiteY99" fmla="*/ 1079951 h 3398898"/>
                      <a:gd name="connsiteX100" fmla="*/ 912662 w 3410574"/>
                      <a:gd name="connsiteY100" fmla="*/ 1374077 h 3398898"/>
                      <a:gd name="connsiteX101" fmla="*/ 900949 w 3410574"/>
                      <a:gd name="connsiteY101" fmla="*/ 1593887 h 3398898"/>
                      <a:gd name="connsiteX102" fmla="*/ 1667887 w 3410574"/>
                      <a:gd name="connsiteY102" fmla="*/ 1593887 h 3398898"/>
                      <a:gd name="connsiteX103" fmla="*/ 1667887 w 3410574"/>
                      <a:gd name="connsiteY103" fmla="*/ 1547180 h 3398898"/>
                      <a:gd name="connsiteX104" fmla="*/ 1708545 w 3410574"/>
                      <a:gd name="connsiteY104" fmla="*/ 1569249 h 3398898"/>
                      <a:gd name="connsiteX105" fmla="*/ 1742680 w 3410574"/>
                      <a:gd name="connsiteY105" fmla="*/ 1579845 h 3398898"/>
                      <a:gd name="connsiteX106" fmla="*/ 1742680 w 3410574"/>
                      <a:gd name="connsiteY106" fmla="*/ 1593887 h 3398898"/>
                      <a:gd name="connsiteX107" fmla="*/ 1817872 w 3410574"/>
                      <a:gd name="connsiteY107" fmla="*/ 1593887 h 3398898"/>
                      <a:gd name="connsiteX108" fmla="*/ 1843259 w 3410574"/>
                      <a:gd name="connsiteY108" fmla="*/ 1596446 h 3398898"/>
                      <a:gd name="connsiteX109" fmla="*/ 1863052 w 3410574"/>
                      <a:gd name="connsiteY109" fmla="*/ 1596446 h 3398898"/>
                      <a:gd name="connsiteX110" fmla="*/ 1866887 w 3410574"/>
                      <a:gd name="connsiteY110" fmla="*/ 1795828 h 3398898"/>
                      <a:gd name="connsiteX111" fmla="*/ 1742680 w 3410574"/>
                      <a:gd name="connsiteY111" fmla="*/ 1795828 h 3398898"/>
                      <a:gd name="connsiteX112" fmla="*/ 1742680 w 3410574"/>
                      <a:gd name="connsiteY112" fmla="*/ 2391683 h 3398898"/>
                      <a:gd name="connsiteX113" fmla="*/ 2460685 w 3410574"/>
                      <a:gd name="connsiteY113" fmla="*/ 2391683 h 3398898"/>
                      <a:gd name="connsiteX114" fmla="*/ 2487048 w 3410574"/>
                      <a:gd name="connsiteY114" fmla="*/ 2299784 h 3398898"/>
                      <a:gd name="connsiteX115" fmla="*/ 2535303 w 3410574"/>
                      <a:gd name="connsiteY115" fmla="*/ 2005656 h 3398898"/>
                      <a:gd name="connsiteX116" fmla="*/ 2546483 w 3410574"/>
                      <a:gd name="connsiteY116" fmla="*/ 1795828 h 3398898"/>
                      <a:gd name="connsiteX117" fmla="*/ 2199581 w 3410574"/>
                      <a:gd name="connsiteY117" fmla="*/ 1795828 h 3398898"/>
                      <a:gd name="connsiteX118" fmla="*/ 2383325 w 3410574"/>
                      <a:gd name="connsiteY118" fmla="*/ 1596446 h 3398898"/>
                      <a:gd name="connsiteX119" fmla="*/ 3339589 w 3410574"/>
                      <a:gd name="connsiteY119" fmla="*/ 1596446 h 3398898"/>
                      <a:gd name="connsiteX120" fmla="*/ 3405333 w 3410574"/>
                      <a:gd name="connsiteY120" fmla="*/ 1589819 h 3398898"/>
                      <a:gd name="connsiteX121" fmla="*/ 3410574 w 3410574"/>
                      <a:gd name="connsiteY121" fmla="*/ 1693611 h 3398898"/>
                      <a:gd name="connsiteX122" fmla="*/ 1705287 w 3410574"/>
                      <a:gd name="connsiteY122" fmla="*/ 3398898 h 3398898"/>
                      <a:gd name="connsiteX123" fmla="*/ 0 w 3410574"/>
                      <a:gd name="connsiteY123" fmla="*/ 1693611 h 3398898"/>
                      <a:gd name="connsiteX124" fmla="*/ 1361613 w 3410574"/>
                      <a:gd name="connsiteY124" fmla="*/ 22970 h 3398898"/>
                      <a:gd name="connsiteX125" fmla="*/ 1512115 w 3410574"/>
                      <a:gd name="connsiteY12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487048 w 3410574"/>
                      <a:gd name="connsiteY66" fmla="*/ 1079951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1233141 w 3410574"/>
                      <a:gd name="connsiteY79" fmla="*/ 247871 h 3398898"/>
                      <a:gd name="connsiteX80" fmla="*/ 1102686 w 3410574"/>
                      <a:gd name="connsiteY80" fmla="*/ 296876 h 3398898"/>
                      <a:gd name="connsiteX81" fmla="*/ 531768 w 3410574"/>
                      <a:gd name="connsiteY81" fmla="*/ 726244 h 3398898"/>
                      <a:gd name="connsiteX82" fmla="*/ 468352 w 3410574"/>
                      <a:gd name="connsiteY82" fmla="*/ 811048 h 3398898"/>
                      <a:gd name="connsiteX83" fmla="*/ 922625 w 3410574"/>
                      <a:gd name="connsiteY83" fmla="*/ 811048 h 3398898"/>
                      <a:gd name="connsiteX84" fmla="*/ 945633 w 3410574"/>
                      <a:gd name="connsiteY84" fmla="*/ 742697 h 3398898"/>
                      <a:gd name="connsiteX85" fmla="*/ 1199170 w 3410574"/>
                      <a:gd name="connsiteY85" fmla="*/ 285117 h 3398898"/>
                      <a:gd name="connsiteX86" fmla="*/ 1233141 w 3410574"/>
                      <a:gd name="connsiteY86" fmla="*/ 247871 h 3398898"/>
                      <a:gd name="connsiteX87" fmla="*/ 1512115 w 3410574"/>
                      <a:gd name="connsiteY87" fmla="*/ 0 h 3398898"/>
                      <a:gd name="connsiteX88" fmla="*/ 1504201 w 3410574"/>
                      <a:gd name="connsiteY88" fmla="*/ 25496 h 3398898"/>
                      <a:gd name="connsiteX89" fmla="*/ 1497169 w 3410574"/>
                      <a:gd name="connsiteY89" fmla="*/ 95245 h 3398898"/>
                      <a:gd name="connsiteX90" fmla="*/ 1497169 w 3410574"/>
                      <a:gd name="connsiteY90" fmla="*/ 188249 h 3398898"/>
                      <a:gd name="connsiteX91" fmla="*/ 1483739 w 3410574"/>
                      <a:gd name="connsiteY91" fmla="*/ 190461 h 3398898"/>
                      <a:gd name="connsiteX92" fmla="*/ 1477716 w 3410574"/>
                      <a:gd name="connsiteY92" fmla="*/ 193392 h 3398898"/>
                      <a:gd name="connsiteX93" fmla="*/ 1084945 w 3410574"/>
                      <a:gd name="connsiteY93" fmla="*/ 693159 h 3398898"/>
                      <a:gd name="connsiteX94" fmla="*/ 1038352 w 3410574"/>
                      <a:gd name="connsiteY94" fmla="*/ 811048 h 3398898"/>
                      <a:gd name="connsiteX95" fmla="*/ 1497169 w 3410574"/>
                      <a:gd name="connsiteY95" fmla="*/ 811048 h 3398898"/>
                      <a:gd name="connsiteX96" fmla="*/ 1497169 w 3410574"/>
                      <a:gd name="connsiteY96" fmla="*/ 1012989 h 3398898"/>
                      <a:gd name="connsiteX97" fmla="*/ 980125 w 3410574"/>
                      <a:gd name="connsiteY97" fmla="*/ 1012989 h 3398898"/>
                      <a:gd name="connsiteX98" fmla="*/ 960916 w 3410574"/>
                      <a:gd name="connsiteY98" fmla="*/ 1079951 h 3398898"/>
                      <a:gd name="connsiteX99" fmla="*/ 912662 w 3410574"/>
                      <a:gd name="connsiteY99" fmla="*/ 1374077 h 3398898"/>
                      <a:gd name="connsiteX100" fmla="*/ 900949 w 3410574"/>
                      <a:gd name="connsiteY100" fmla="*/ 1593887 h 3398898"/>
                      <a:gd name="connsiteX101" fmla="*/ 1667887 w 3410574"/>
                      <a:gd name="connsiteY101" fmla="*/ 1593887 h 3398898"/>
                      <a:gd name="connsiteX102" fmla="*/ 1667887 w 3410574"/>
                      <a:gd name="connsiteY102" fmla="*/ 1547180 h 3398898"/>
                      <a:gd name="connsiteX103" fmla="*/ 1708545 w 3410574"/>
                      <a:gd name="connsiteY103" fmla="*/ 1569249 h 3398898"/>
                      <a:gd name="connsiteX104" fmla="*/ 1742680 w 3410574"/>
                      <a:gd name="connsiteY104" fmla="*/ 1579845 h 3398898"/>
                      <a:gd name="connsiteX105" fmla="*/ 1742680 w 3410574"/>
                      <a:gd name="connsiteY105" fmla="*/ 1593887 h 3398898"/>
                      <a:gd name="connsiteX106" fmla="*/ 1817872 w 3410574"/>
                      <a:gd name="connsiteY106" fmla="*/ 1593887 h 3398898"/>
                      <a:gd name="connsiteX107" fmla="*/ 1843259 w 3410574"/>
                      <a:gd name="connsiteY107" fmla="*/ 1596446 h 3398898"/>
                      <a:gd name="connsiteX108" fmla="*/ 1863052 w 3410574"/>
                      <a:gd name="connsiteY108" fmla="*/ 1596446 h 3398898"/>
                      <a:gd name="connsiteX109" fmla="*/ 1866887 w 3410574"/>
                      <a:gd name="connsiteY109" fmla="*/ 1795828 h 3398898"/>
                      <a:gd name="connsiteX110" fmla="*/ 1742680 w 3410574"/>
                      <a:gd name="connsiteY110" fmla="*/ 1795828 h 3398898"/>
                      <a:gd name="connsiteX111" fmla="*/ 1742680 w 3410574"/>
                      <a:gd name="connsiteY111" fmla="*/ 2391683 h 3398898"/>
                      <a:gd name="connsiteX112" fmla="*/ 2460685 w 3410574"/>
                      <a:gd name="connsiteY112" fmla="*/ 2391683 h 3398898"/>
                      <a:gd name="connsiteX113" fmla="*/ 2487048 w 3410574"/>
                      <a:gd name="connsiteY113" fmla="*/ 2299784 h 3398898"/>
                      <a:gd name="connsiteX114" fmla="*/ 2535303 w 3410574"/>
                      <a:gd name="connsiteY114" fmla="*/ 2005656 h 3398898"/>
                      <a:gd name="connsiteX115" fmla="*/ 2546483 w 3410574"/>
                      <a:gd name="connsiteY115" fmla="*/ 1795828 h 3398898"/>
                      <a:gd name="connsiteX116" fmla="*/ 2199581 w 3410574"/>
                      <a:gd name="connsiteY116" fmla="*/ 1795828 h 3398898"/>
                      <a:gd name="connsiteX117" fmla="*/ 2383325 w 3410574"/>
                      <a:gd name="connsiteY117" fmla="*/ 1596446 h 3398898"/>
                      <a:gd name="connsiteX118" fmla="*/ 3339589 w 3410574"/>
                      <a:gd name="connsiteY118" fmla="*/ 1596446 h 3398898"/>
                      <a:gd name="connsiteX119" fmla="*/ 3405333 w 3410574"/>
                      <a:gd name="connsiteY119" fmla="*/ 1589819 h 3398898"/>
                      <a:gd name="connsiteX120" fmla="*/ 3410574 w 3410574"/>
                      <a:gd name="connsiteY120" fmla="*/ 1693611 h 3398898"/>
                      <a:gd name="connsiteX121" fmla="*/ 1705287 w 3410574"/>
                      <a:gd name="connsiteY121" fmla="*/ 3398898 h 3398898"/>
                      <a:gd name="connsiteX122" fmla="*/ 0 w 3410574"/>
                      <a:gd name="connsiteY122" fmla="*/ 1693611 h 3398898"/>
                      <a:gd name="connsiteX123" fmla="*/ 1361613 w 3410574"/>
                      <a:gd name="connsiteY123" fmla="*/ 22970 h 3398898"/>
                      <a:gd name="connsiteX124" fmla="*/ 1512115 w 3410574"/>
                      <a:gd name="connsiteY12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498193 w 3410574"/>
                      <a:gd name="connsiteY66" fmla="*/ 113756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1233141 w 3410574"/>
                      <a:gd name="connsiteY78" fmla="*/ 247871 h 3398898"/>
                      <a:gd name="connsiteX79" fmla="*/ 1102686 w 3410574"/>
                      <a:gd name="connsiteY79" fmla="*/ 296876 h 3398898"/>
                      <a:gd name="connsiteX80" fmla="*/ 531768 w 3410574"/>
                      <a:gd name="connsiteY80" fmla="*/ 726244 h 3398898"/>
                      <a:gd name="connsiteX81" fmla="*/ 468352 w 3410574"/>
                      <a:gd name="connsiteY81" fmla="*/ 811048 h 3398898"/>
                      <a:gd name="connsiteX82" fmla="*/ 922625 w 3410574"/>
                      <a:gd name="connsiteY82" fmla="*/ 811048 h 3398898"/>
                      <a:gd name="connsiteX83" fmla="*/ 945633 w 3410574"/>
                      <a:gd name="connsiteY83" fmla="*/ 742697 h 3398898"/>
                      <a:gd name="connsiteX84" fmla="*/ 1199170 w 3410574"/>
                      <a:gd name="connsiteY84" fmla="*/ 285117 h 3398898"/>
                      <a:gd name="connsiteX85" fmla="*/ 1233141 w 3410574"/>
                      <a:gd name="connsiteY85" fmla="*/ 247871 h 3398898"/>
                      <a:gd name="connsiteX86" fmla="*/ 1512115 w 3410574"/>
                      <a:gd name="connsiteY86" fmla="*/ 0 h 3398898"/>
                      <a:gd name="connsiteX87" fmla="*/ 1504201 w 3410574"/>
                      <a:gd name="connsiteY87" fmla="*/ 25496 h 3398898"/>
                      <a:gd name="connsiteX88" fmla="*/ 1497169 w 3410574"/>
                      <a:gd name="connsiteY88" fmla="*/ 95245 h 3398898"/>
                      <a:gd name="connsiteX89" fmla="*/ 1497169 w 3410574"/>
                      <a:gd name="connsiteY89" fmla="*/ 188249 h 3398898"/>
                      <a:gd name="connsiteX90" fmla="*/ 1483739 w 3410574"/>
                      <a:gd name="connsiteY90" fmla="*/ 190461 h 3398898"/>
                      <a:gd name="connsiteX91" fmla="*/ 1477716 w 3410574"/>
                      <a:gd name="connsiteY91" fmla="*/ 193392 h 3398898"/>
                      <a:gd name="connsiteX92" fmla="*/ 1084945 w 3410574"/>
                      <a:gd name="connsiteY92" fmla="*/ 693159 h 3398898"/>
                      <a:gd name="connsiteX93" fmla="*/ 1038352 w 3410574"/>
                      <a:gd name="connsiteY93" fmla="*/ 811048 h 3398898"/>
                      <a:gd name="connsiteX94" fmla="*/ 1497169 w 3410574"/>
                      <a:gd name="connsiteY94" fmla="*/ 811048 h 3398898"/>
                      <a:gd name="connsiteX95" fmla="*/ 1497169 w 3410574"/>
                      <a:gd name="connsiteY95" fmla="*/ 1012989 h 3398898"/>
                      <a:gd name="connsiteX96" fmla="*/ 980125 w 3410574"/>
                      <a:gd name="connsiteY96" fmla="*/ 1012989 h 3398898"/>
                      <a:gd name="connsiteX97" fmla="*/ 960916 w 3410574"/>
                      <a:gd name="connsiteY97" fmla="*/ 1079951 h 3398898"/>
                      <a:gd name="connsiteX98" fmla="*/ 912662 w 3410574"/>
                      <a:gd name="connsiteY98" fmla="*/ 1374077 h 3398898"/>
                      <a:gd name="connsiteX99" fmla="*/ 900949 w 3410574"/>
                      <a:gd name="connsiteY99" fmla="*/ 1593887 h 3398898"/>
                      <a:gd name="connsiteX100" fmla="*/ 1667887 w 3410574"/>
                      <a:gd name="connsiteY100" fmla="*/ 1593887 h 3398898"/>
                      <a:gd name="connsiteX101" fmla="*/ 1667887 w 3410574"/>
                      <a:gd name="connsiteY101" fmla="*/ 1547180 h 3398898"/>
                      <a:gd name="connsiteX102" fmla="*/ 1708545 w 3410574"/>
                      <a:gd name="connsiteY102" fmla="*/ 1569249 h 3398898"/>
                      <a:gd name="connsiteX103" fmla="*/ 1742680 w 3410574"/>
                      <a:gd name="connsiteY103" fmla="*/ 1579845 h 3398898"/>
                      <a:gd name="connsiteX104" fmla="*/ 1742680 w 3410574"/>
                      <a:gd name="connsiteY104" fmla="*/ 1593887 h 3398898"/>
                      <a:gd name="connsiteX105" fmla="*/ 1817872 w 3410574"/>
                      <a:gd name="connsiteY105" fmla="*/ 1593887 h 3398898"/>
                      <a:gd name="connsiteX106" fmla="*/ 1843259 w 3410574"/>
                      <a:gd name="connsiteY106" fmla="*/ 1596446 h 3398898"/>
                      <a:gd name="connsiteX107" fmla="*/ 1863052 w 3410574"/>
                      <a:gd name="connsiteY107" fmla="*/ 1596446 h 3398898"/>
                      <a:gd name="connsiteX108" fmla="*/ 1866887 w 3410574"/>
                      <a:gd name="connsiteY108" fmla="*/ 1795828 h 3398898"/>
                      <a:gd name="connsiteX109" fmla="*/ 1742680 w 3410574"/>
                      <a:gd name="connsiteY109" fmla="*/ 1795828 h 3398898"/>
                      <a:gd name="connsiteX110" fmla="*/ 1742680 w 3410574"/>
                      <a:gd name="connsiteY110" fmla="*/ 2391683 h 3398898"/>
                      <a:gd name="connsiteX111" fmla="*/ 2460685 w 3410574"/>
                      <a:gd name="connsiteY111" fmla="*/ 2391683 h 3398898"/>
                      <a:gd name="connsiteX112" fmla="*/ 2487048 w 3410574"/>
                      <a:gd name="connsiteY112" fmla="*/ 2299784 h 3398898"/>
                      <a:gd name="connsiteX113" fmla="*/ 2535303 w 3410574"/>
                      <a:gd name="connsiteY113" fmla="*/ 2005656 h 3398898"/>
                      <a:gd name="connsiteX114" fmla="*/ 2546483 w 3410574"/>
                      <a:gd name="connsiteY114" fmla="*/ 1795828 h 3398898"/>
                      <a:gd name="connsiteX115" fmla="*/ 2199581 w 3410574"/>
                      <a:gd name="connsiteY115" fmla="*/ 1795828 h 3398898"/>
                      <a:gd name="connsiteX116" fmla="*/ 2383325 w 3410574"/>
                      <a:gd name="connsiteY116" fmla="*/ 1596446 h 3398898"/>
                      <a:gd name="connsiteX117" fmla="*/ 3339589 w 3410574"/>
                      <a:gd name="connsiteY117" fmla="*/ 1596446 h 3398898"/>
                      <a:gd name="connsiteX118" fmla="*/ 3405333 w 3410574"/>
                      <a:gd name="connsiteY118" fmla="*/ 1589819 h 3398898"/>
                      <a:gd name="connsiteX119" fmla="*/ 3410574 w 3410574"/>
                      <a:gd name="connsiteY119" fmla="*/ 1693611 h 3398898"/>
                      <a:gd name="connsiteX120" fmla="*/ 1705287 w 3410574"/>
                      <a:gd name="connsiteY120" fmla="*/ 3398898 h 3398898"/>
                      <a:gd name="connsiteX121" fmla="*/ 0 w 3410574"/>
                      <a:gd name="connsiteY121" fmla="*/ 1693611 h 3398898"/>
                      <a:gd name="connsiteX122" fmla="*/ 1361613 w 3410574"/>
                      <a:gd name="connsiteY122" fmla="*/ 22970 h 3398898"/>
                      <a:gd name="connsiteX123" fmla="*/ 1512115 w 3410574"/>
                      <a:gd name="connsiteY123"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608939 w 3410574"/>
                      <a:gd name="connsiteY66" fmla="*/ 113756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1233141 w 3410574"/>
                      <a:gd name="connsiteY77" fmla="*/ 247871 h 3398898"/>
                      <a:gd name="connsiteX78" fmla="*/ 1102686 w 3410574"/>
                      <a:gd name="connsiteY78" fmla="*/ 296876 h 3398898"/>
                      <a:gd name="connsiteX79" fmla="*/ 531768 w 3410574"/>
                      <a:gd name="connsiteY79" fmla="*/ 726244 h 3398898"/>
                      <a:gd name="connsiteX80" fmla="*/ 468352 w 3410574"/>
                      <a:gd name="connsiteY80" fmla="*/ 811048 h 3398898"/>
                      <a:gd name="connsiteX81" fmla="*/ 922625 w 3410574"/>
                      <a:gd name="connsiteY81" fmla="*/ 811048 h 3398898"/>
                      <a:gd name="connsiteX82" fmla="*/ 945633 w 3410574"/>
                      <a:gd name="connsiteY82" fmla="*/ 742697 h 3398898"/>
                      <a:gd name="connsiteX83" fmla="*/ 1199170 w 3410574"/>
                      <a:gd name="connsiteY83" fmla="*/ 285117 h 3398898"/>
                      <a:gd name="connsiteX84" fmla="*/ 1233141 w 3410574"/>
                      <a:gd name="connsiteY84" fmla="*/ 247871 h 3398898"/>
                      <a:gd name="connsiteX85" fmla="*/ 1512115 w 3410574"/>
                      <a:gd name="connsiteY85" fmla="*/ 0 h 3398898"/>
                      <a:gd name="connsiteX86" fmla="*/ 1504201 w 3410574"/>
                      <a:gd name="connsiteY86" fmla="*/ 25496 h 3398898"/>
                      <a:gd name="connsiteX87" fmla="*/ 1497169 w 3410574"/>
                      <a:gd name="connsiteY87" fmla="*/ 95245 h 3398898"/>
                      <a:gd name="connsiteX88" fmla="*/ 1497169 w 3410574"/>
                      <a:gd name="connsiteY88" fmla="*/ 188249 h 3398898"/>
                      <a:gd name="connsiteX89" fmla="*/ 1483739 w 3410574"/>
                      <a:gd name="connsiteY89" fmla="*/ 190461 h 3398898"/>
                      <a:gd name="connsiteX90" fmla="*/ 1477716 w 3410574"/>
                      <a:gd name="connsiteY90" fmla="*/ 193392 h 3398898"/>
                      <a:gd name="connsiteX91" fmla="*/ 1084945 w 3410574"/>
                      <a:gd name="connsiteY91" fmla="*/ 693159 h 3398898"/>
                      <a:gd name="connsiteX92" fmla="*/ 1038352 w 3410574"/>
                      <a:gd name="connsiteY92" fmla="*/ 811048 h 3398898"/>
                      <a:gd name="connsiteX93" fmla="*/ 1497169 w 3410574"/>
                      <a:gd name="connsiteY93" fmla="*/ 811048 h 3398898"/>
                      <a:gd name="connsiteX94" fmla="*/ 1497169 w 3410574"/>
                      <a:gd name="connsiteY94" fmla="*/ 1012989 h 3398898"/>
                      <a:gd name="connsiteX95" fmla="*/ 980125 w 3410574"/>
                      <a:gd name="connsiteY95" fmla="*/ 1012989 h 3398898"/>
                      <a:gd name="connsiteX96" fmla="*/ 960916 w 3410574"/>
                      <a:gd name="connsiteY96" fmla="*/ 1079951 h 3398898"/>
                      <a:gd name="connsiteX97" fmla="*/ 912662 w 3410574"/>
                      <a:gd name="connsiteY97" fmla="*/ 1374077 h 3398898"/>
                      <a:gd name="connsiteX98" fmla="*/ 900949 w 3410574"/>
                      <a:gd name="connsiteY98" fmla="*/ 1593887 h 3398898"/>
                      <a:gd name="connsiteX99" fmla="*/ 1667887 w 3410574"/>
                      <a:gd name="connsiteY99" fmla="*/ 1593887 h 3398898"/>
                      <a:gd name="connsiteX100" fmla="*/ 1667887 w 3410574"/>
                      <a:gd name="connsiteY100" fmla="*/ 1547180 h 3398898"/>
                      <a:gd name="connsiteX101" fmla="*/ 1708545 w 3410574"/>
                      <a:gd name="connsiteY101" fmla="*/ 1569249 h 3398898"/>
                      <a:gd name="connsiteX102" fmla="*/ 1742680 w 3410574"/>
                      <a:gd name="connsiteY102" fmla="*/ 1579845 h 3398898"/>
                      <a:gd name="connsiteX103" fmla="*/ 1742680 w 3410574"/>
                      <a:gd name="connsiteY103" fmla="*/ 1593887 h 3398898"/>
                      <a:gd name="connsiteX104" fmla="*/ 1817872 w 3410574"/>
                      <a:gd name="connsiteY104" fmla="*/ 1593887 h 3398898"/>
                      <a:gd name="connsiteX105" fmla="*/ 1843259 w 3410574"/>
                      <a:gd name="connsiteY105" fmla="*/ 1596446 h 3398898"/>
                      <a:gd name="connsiteX106" fmla="*/ 1863052 w 3410574"/>
                      <a:gd name="connsiteY106" fmla="*/ 1596446 h 3398898"/>
                      <a:gd name="connsiteX107" fmla="*/ 1866887 w 3410574"/>
                      <a:gd name="connsiteY107" fmla="*/ 1795828 h 3398898"/>
                      <a:gd name="connsiteX108" fmla="*/ 1742680 w 3410574"/>
                      <a:gd name="connsiteY108" fmla="*/ 1795828 h 3398898"/>
                      <a:gd name="connsiteX109" fmla="*/ 1742680 w 3410574"/>
                      <a:gd name="connsiteY109" fmla="*/ 2391683 h 3398898"/>
                      <a:gd name="connsiteX110" fmla="*/ 2460685 w 3410574"/>
                      <a:gd name="connsiteY110" fmla="*/ 2391683 h 3398898"/>
                      <a:gd name="connsiteX111" fmla="*/ 2487048 w 3410574"/>
                      <a:gd name="connsiteY111" fmla="*/ 2299784 h 3398898"/>
                      <a:gd name="connsiteX112" fmla="*/ 2535303 w 3410574"/>
                      <a:gd name="connsiteY112" fmla="*/ 2005656 h 3398898"/>
                      <a:gd name="connsiteX113" fmla="*/ 2546483 w 3410574"/>
                      <a:gd name="connsiteY113" fmla="*/ 1795828 h 3398898"/>
                      <a:gd name="connsiteX114" fmla="*/ 2199581 w 3410574"/>
                      <a:gd name="connsiteY114" fmla="*/ 1795828 h 3398898"/>
                      <a:gd name="connsiteX115" fmla="*/ 2383325 w 3410574"/>
                      <a:gd name="connsiteY115" fmla="*/ 1596446 h 3398898"/>
                      <a:gd name="connsiteX116" fmla="*/ 3339589 w 3410574"/>
                      <a:gd name="connsiteY116" fmla="*/ 1596446 h 3398898"/>
                      <a:gd name="connsiteX117" fmla="*/ 3405333 w 3410574"/>
                      <a:gd name="connsiteY117" fmla="*/ 1589819 h 3398898"/>
                      <a:gd name="connsiteX118" fmla="*/ 3410574 w 3410574"/>
                      <a:gd name="connsiteY118" fmla="*/ 1693611 h 3398898"/>
                      <a:gd name="connsiteX119" fmla="*/ 1705287 w 3410574"/>
                      <a:gd name="connsiteY119" fmla="*/ 3398898 h 3398898"/>
                      <a:gd name="connsiteX120" fmla="*/ 0 w 3410574"/>
                      <a:gd name="connsiteY120" fmla="*/ 1693611 h 3398898"/>
                      <a:gd name="connsiteX121" fmla="*/ 1361613 w 3410574"/>
                      <a:gd name="connsiteY121" fmla="*/ 22970 h 3398898"/>
                      <a:gd name="connsiteX122" fmla="*/ 1512115 w 3410574"/>
                      <a:gd name="connsiteY122"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588876 w 3410574"/>
                      <a:gd name="connsiteY66" fmla="*/ 1030458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1233141 w 3410574"/>
                      <a:gd name="connsiteY76" fmla="*/ 247871 h 3398898"/>
                      <a:gd name="connsiteX77" fmla="*/ 1102686 w 3410574"/>
                      <a:gd name="connsiteY77" fmla="*/ 296876 h 3398898"/>
                      <a:gd name="connsiteX78" fmla="*/ 531768 w 3410574"/>
                      <a:gd name="connsiteY78" fmla="*/ 726244 h 3398898"/>
                      <a:gd name="connsiteX79" fmla="*/ 468352 w 3410574"/>
                      <a:gd name="connsiteY79" fmla="*/ 811048 h 3398898"/>
                      <a:gd name="connsiteX80" fmla="*/ 922625 w 3410574"/>
                      <a:gd name="connsiteY80" fmla="*/ 811048 h 3398898"/>
                      <a:gd name="connsiteX81" fmla="*/ 945633 w 3410574"/>
                      <a:gd name="connsiteY81" fmla="*/ 742697 h 3398898"/>
                      <a:gd name="connsiteX82" fmla="*/ 1199170 w 3410574"/>
                      <a:gd name="connsiteY82" fmla="*/ 285117 h 3398898"/>
                      <a:gd name="connsiteX83" fmla="*/ 1233141 w 3410574"/>
                      <a:gd name="connsiteY83" fmla="*/ 247871 h 3398898"/>
                      <a:gd name="connsiteX84" fmla="*/ 1512115 w 3410574"/>
                      <a:gd name="connsiteY84" fmla="*/ 0 h 3398898"/>
                      <a:gd name="connsiteX85" fmla="*/ 1504201 w 3410574"/>
                      <a:gd name="connsiteY85" fmla="*/ 25496 h 3398898"/>
                      <a:gd name="connsiteX86" fmla="*/ 1497169 w 3410574"/>
                      <a:gd name="connsiteY86" fmla="*/ 95245 h 3398898"/>
                      <a:gd name="connsiteX87" fmla="*/ 1497169 w 3410574"/>
                      <a:gd name="connsiteY87" fmla="*/ 188249 h 3398898"/>
                      <a:gd name="connsiteX88" fmla="*/ 1483739 w 3410574"/>
                      <a:gd name="connsiteY88" fmla="*/ 190461 h 3398898"/>
                      <a:gd name="connsiteX89" fmla="*/ 1477716 w 3410574"/>
                      <a:gd name="connsiteY89" fmla="*/ 193392 h 3398898"/>
                      <a:gd name="connsiteX90" fmla="*/ 1084945 w 3410574"/>
                      <a:gd name="connsiteY90" fmla="*/ 693159 h 3398898"/>
                      <a:gd name="connsiteX91" fmla="*/ 1038352 w 3410574"/>
                      <a:gd name="connsiteY91" fmla="*/ 811048 h 3398898"/>
                      <a:gd name="connsiteX92" fmla="*/ 1497169 w 3410574"/>
                      <a:gd name="connsiteY92" fmla="*/ 811048 h 3398898"/>
                      <a:gd name="connsiteX93" fmla="*/ 1497169 w 3410574"/>
                      <a:gd name="connsiteY93" fmla="*/ 1012989 h 3398898"/>
                      <a:gd name="connsiteX94" fmla="*/ 980125 w 3410574"/>
                      <a:gd name="connsiteY94" fmla="*/ 1012989 h 3398898"/>
                      <a:gd name="connsiteX95" fmla="*/ 960916 w 3410574"/>
                      <a:gd name="connsiteY95" fmla="*/ 1079951 h 3398898"/>
                      <a:gd name="connsiteX96" fmla="*/ 912662 w 3410574"/>
                      <a:gd name="connsiteY96" fmla="*/ 1374077 h 3398898"/>
                      <a:gd name="connsiteX97" fmla="*/ 900949 w 3410574"/>
                      <a:gd name="connsiteY97" fmla="*/ 1593887 h 3398898"/>
                      <a:gd name="connsiteX98" fmla="*/ 1667887 w 3410574"/>
                      <a:gd name="connsiteY98" fmla="*/ 1593887 h 3398898"/>
                      <a:gd name="connsiteX99" fmla="*/ 1667887 w 3410574"/>
                      <a:gd name="connsiteY99" fmla="*/ 1547180 h 3398898"/>
                      <a:gd name="connsiteX100" fmla="*/ 1708545 w 3410574"/>
                      <a:gd name="connsiteY100" fmla="*/ 1569249 h 3398898"/>
                      <a:gd name="connsiteX101" fmla="*/ 1742680 w 3410574"/>
                      <a:gd name="connsiteY101" fmla="*/ 1579845 h 3398898"/>
                      <a:gd name="connsiteX102" fmla="*/ 1742680 w 3410574"/>
                      <a:gd name="connsiteY102" fmla="*/ 1593887 h 3398898"/>
                      <a:gd name="connsiteX103" fmla="*/ 1817872 w 3410574"/>
                      <a:gd name="connsiteY103" fmla="*/ 1593887 h 3398898"/>
                      <a:gd name="connsiteX104" fmla="*/ 1843259 w 3410574"/>
                      <a:gd name="connsiteY104" fmla="*/ 1596446 h 3398898"/>
                      <a:gd name="connsiteX105" fmla="*/ 1863052 w 3410574"/>
                      <a:gd name="connsiteY105" fmla="*/ 1596446 h 3398898"/>
                      <a:gd name="connsiteX106" fmla="*/ 1866887 w 3410574"/>
                      <a:gd name="connsiteY106" fmla="*/ 1795828 h 3398898"/>
                      <a:gd name="connsiteX107" fmla="*/ 1742680 w 3410574"/>
                      <a:gd name="connsiteY107" fmla="*/ 1795828 h 3398898"/>
                      <a:gd name="connsiteX108" fmla="*/ 1742680 w 3410574"/>
                      <a:gd name="connsiteY108" fmla="*/ 2391683 h 3398898"/>
                      <a:gd name="connsiteX109" fmla="*/ 2460685 w 3410574"/>
                      <a:gd name="connsiteY109" fmla="*/ 2391683 h 3398898"/>
                      <a:gd name="connsiteX110" fmla="*/ 2487048 w 3410574"/>
                      <a:gd name="connsiteY110" fmla="*/ 2299784 h 3398898"/>
                      <a:gd name="connsiteX111" fmla="*/ 2535303 w 3410574"/>
                      <a:gd name="connsiteY111" fmla="*/ 2005656 h 3398898"/>
                      <a:gd name="connsiteX112" fmla="*/ 2546483 w 3410574"/>
                      <a:gd name="connsiteY112" fmla="*/ 1795828 h 3398898"/>
                      <a:gd name="connsiteX113" fmla="*/ 2199581 w 3410574"/>
                      <a:gd name="connsiteY113" fmla="*/ 1795828 h 3398898"/>
                      <a:gd name="connsiteX114" fmla="*/ 2383325 w 3410574"/>
                      <a:gd name="connsiteY114" fmla="*/ 1596446 h 3398898"/>
                      <a:gd name="connsiteX115" fmla="*/ 3339589 w 3410574"/>
                      <a:gd name="connsiteY115" fmla="*/ 1596446 h 3398898"/>
                      <a:gd name="connsiteX116" fmla="*/ 3405333 w 3410574"/>
                      <a:gd name="connsiteY116" fmla="*/ 1589819 h 3398898"/>
                      <a:gd name="connsiteX117" fmla="*/ 3410574 w 3410574"/>
                      <a:gd name="connsiteY117" fmla="*/ 1693611 h 3398898"/>
                      <a:gd name="connsiteX118" fmla="*/ 1705287 w 3410574"/>
                      <a:gd name="connsiteY118" fmla="*/ 3398898 h 3398898"/>
                      <a:gd name="connsiteX119" fmla="*/ 0 w 3410574"/>
                      <a:gd name="connsiteY119" fmla="*/ 1693611 h 3398898"/>
                      <a:gd name="connsiteX120" fmla="*/ 1361613 w 3410574"/>
                      <a:gd name="connsiteY120" fmla="*/ 22970 h 3398898"/>
                      <a:gd name="connsiteX121" fmla="*/ 1512115 w 3410574"/>
                      <a:gd name="connsiteY121"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584213 w 3410574"/>
                      <a:gd name="connsiteY66" fmla="*/ 1012989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1233141 w 3410574"/>
                      <a:gd name="connsiteY75" fmla="*/ 247871 h 3398898"/>
                      <a:gd name="connsiteX76" fmla="*/ 1102686 w 3410574"/>
                      <a:gd name="connsiteY76" fmla="*/ 296876 h 3398898"/>
                      <a:gd name="connsiteX77" fmla="*/ 531768 w 3410574"/>
                      <a:gd name="connsiteY77" fmla="*/ 726244 h 3398898"/>
                      <a:gd name="connsiteX78" fmla="*/ 468352 w 3410574"/>
                      <a:gd name="connsiteY78" fmla="*/ 811048 h 3398898"/>
                      <a:gd name="connsiteX79" fmla="*/ 922625 w 3410574"/>
                      <a:gd name="connsiteY79" fmla="*/ 811048 h 3398898"/>
                      <a:gd name="connsiteX80" fmla="*/ 945633 w 3410574"/>
                      <a:gd name="connsiteY80" fmla="*/ 742697 h 3398898"/>
                      <a:gd name="connsiteX81" fmla="*/ 1199170 w 3410574"/>
                      <a:gd name="connsiteY81" fmla="*/ 285117 h 3398898"/>
                      <a:gd name="connsiteX82" fmla="*/ 1233141 w 3410574"/>
                      <a:gd name="connsiteY82" fmla="*/ 247871 h 3398898"/>
                      <a:gd name="connsiteX83" fmla="*/ 1512115 w 3410574"/>
                      <a:gd name="connsiteY83" fmla="*/ 0 h 3398898"/>
                      <a:gd name="connsiteX84" fmla="*/ 1504201 w 3410574"/>
                      <a:gd name="connsiteY84" fmla="*/ 25496 h 3398898"/>
                      <a:gd name="connsiteX85" fmla="*/ 1497169 w 3410574"/>
                      <a:gd name="connsiteY85" fmla="*/ 95245 h 3398898"/>
                      <a:gd name="connsiteX86" fmla="*/ 1497169 w 3410574"/>
                      <a:gd name="connsiteY86" fmla="*/ 188249 h 3398898"/>
                      <a:gd name="connsiteX87" fmla="*/ 1483739 w 3410574"/>
                      <a:gd name="connsiteY87" fmla="*/ 190461 h 3398898"/>
                      <a:gd name="connsiteX88" fmla="*/ 1477716 w 3410574"/>
                      <a:gd name="connsiteY88" fmla="*/ 193392 h 3398898"/>
                      <a:gd name="connsiteX89" fmla="*/ 1084945 w 3410574"/>
                      <a:gd name="connsiteY89" fmla="*/ 693159 h 3398898"/>
                      <a:gd name="connsiteX90" fmla="*/ 1038352 w 3410574"/>
                      <a:gd name="connsiteY90" fmla="*/ 811048 h 3398898"/>
                      <a:gd name="connsiteX91" fmla="*/ 1497169 w 3410574"/>
                      <a:gd name="connsiteY91" fmla="*/ 811048 h 3398898"/>
                      <a:gd name="connsiteX92" fmla="*/ 1497169 w 3410574"/>
                      <a:gd name="connsiteY92" fmla="*/ 1012989 h 3398898"/>
                      <a:gd name="connsiteX93" fmla="*/ 980125 w 3410574"/>
                      <a:gd name="connsiteY93" fmla="*/ 1012989 h 3398898"/>
                      <a:gd name="connsiteX94" fmla="*/ 960916 w 3410574"/>
                      <a:gd name="connsiteY94" fmla="*/ 1079951 h 3398898"/>
                      <a:gd name="connsiteX95" fmla="*/ 912662 w 3410574"/>
                      <a:gd name="connsiteY95" fmla="*/ 1374077 h 3398898"/>
                      <a:gd name="connsiteX96" fmla="*/ 900949 w 3410574"/>
                      <a:gd name="connsiteY96" fmla="*/ 1593887 h 3398898"/>
                      <a:gd name="connsiteX97" fmla="*/ 1667887 w 3410574"/>
                      <a:gd name="connsiteY97" fmla="*/ 1593887 h 3398898"/>
                      <a:gd name="connsiteX98" fmla="*/ 1667887 w 3410574"/>
                      <a:gd name="connsiteY98" fmla="*/ 1547180 h 3398898"/>
                      <a:gd name="connsiteX99" fmla="*/ 1708545 w 3410574"/>
                      <a:gd name="connsiteY99" fmla="*/ 1569249 h 3398898"/>
                      <a:gd name="connsiteX100" fmla="*/ 1742680 w 3410574"/>
                      <a:gd name="connsiteY100" fmla="*/ 1579845 h 3398898"/>
                      <a:gd name="connsiteX101" fmla="*/ 1742680 w 3410574"/>
                      <a:gd name="connsiteY101" fmla="*/ 1593887 h 3398898"/>
                      <a:gd name="connsiteX102" fmla="*/ 1817872 w 3410574"/>
                      <a:gd name="connsiteY102" fmla="*/ 1593887 h 3398898"/>
                      <a:gd name="connsiteX103" fmla="*/ 1843259 w 3410574"/>
                      <a:gd name="connsiteY103" fmla="*/ 1596446 h 3398898"/>
                      <a:gd name="connsiteX104" fmla="*/ 1863052 w 3410574"/>
                      <a:gd name="connsiteY104" fmla="*/ 1596446 h 3398898"/>
                      <a:gd name="connsiteX105" fmla="*/ 1866887 w 3410574"/>
                      <a:gd name="connsiteY105" fmla="*/ 1795828 h 3398898"/>
                      <a:gd name="connsiteX106" fmla="*/ 1742680 w 3410574"/>
                      <a:gd name="connsiteY106" fmla="*/ 1795828 h 3398898"/>
                      <a:gd name="connsiteX107" fmla="*/ 1742680 w 3410574"/>
                      <a:gd name="connsiteY107" fmla="*/ 2391683 h 3398898"/>
                      <a:gd name="connsiteX108" fmla="*/ 2460685 w 3410574"/>
                      <a:gd name="connsiteY108" fmla="*/ 2391683 h 3398898"/>
                      <a:gd name="connsiteX109" fmla="*/ 2487048 w 3410574"/>
                      <a:gd name="connsiteY109" fmla="*/ 2299784 h 3398898"/>
                      <a:gd name="connsiteX110" fmla="*/ 2535303 w 3410574"/>
                      <a:gd name="connsiteY110" fmla="*/ 2005656 h 3398898"/>
                      <a:gd name="connsiteX111" fmla="*/ 2546483 w 3410574"/>
                      <a:gd name="connsiteY111" fmla="*/ 1795828 h 3398898"/>
                      <a:gd name="connsiteX112" fmla="*/ 2199581 w 3410574"/>
                      <a:gd name="connsiteY112" fmla="*/ 1795828 h 3398898"/>
                      <a:gd name="connsiteX113" fmla="*/ 2383325 w 3410574"/>
                      <a:gd name="connsiteY113" fmla="*/ 1596446 h 3398898"/>
                      <a:gd name="connsiteX114" fmla="*/ 3339589 w 3410574"/>
                      <a:gd name="connsiteY114" fmla="*/ 1596446 h 3398898"/>
                      <a:gd name="connsiteX115" fmla="*/ 3405333 w 3410574"/>
                      <a:gd name="connsiteY115" fmla="*/ 1589819 h 3398898"/>
                      <a:gd name="connsiteX116" fmla="*/ 3410574 w 3410574"/>
                      <a:gd name="connsiteY116" fmla="*/ 1693611 h 3398898"/>
                      <a:gd name="connsiteX117" fmla="*/ 1705287 w 3410574"/>
                      <a:gd name="connsiteY117" fmla="*/ 3398898 h 3398898"/>
                      <a:gd name="connsiteX118" fmla="*/ 0 w 3410574"/>
                      <a:gd name="connsiteY118" fmla="*/ 1693611 h 3398898"/>
                      <a:gd name="connsiteX119" fmla="*/ 1361613 w 3410574"/>
                      <a:gd name="connsiteY119" fmla="*/ 22970 h 3398898"/>
                      <a:gd name="connsiteX120" fmla="*/ 1512115 w 3410574"/>
                      <a:gd name="connsiteY120"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063862 w 3410574"/>
                      <a:gd name="connsiteY66" fmla="*/ 1012989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1233141 w 3410574"/>
                      <a:gd name="connsiteY74" fmla="*/ 247871 h 3398898"/>
                      <a:gd name="connsiteX75" fmla="*/ 1102686 w 3410574"/>
                      <a:gd name="connsiteY75" fmla="*/ 296876 h 3398898"/>
                      <a:gd name="connsiteX76" fmla="*/ 531768 w 3410574"/>
                      <a:gd name="connsiteY76" fmla="*/ 726244 h 3398898"/>
                      <a:gd name="connsiteX77" fmla="*/ 468352 w 3410574"/>
                      <a:gd name="connsiteY77" fmla="*/ 811048 h 3398898"/>
                      <a:gd name="connsiteX78" fmla="*/ 922625 w 3410574"/>
                      <a:gd name="connsiteY78" fmla="*/ 811048 h 3398898"/>
                      <a:gd name="connsiteX79" fmla="*/ 945633 w 3410574"/>
                      <a:gd name="connsiteY79" fmla="*/ 742697 h 3398898"/>
                      <a:gd name="connsiteX80" fmla="*/ 1199170 w 3410574"/>
                      <a:gd name="connsiteY80" fmla="*/ 285117 h 3398898"/>
                      <a:gd name="connsiteX81" fmla="*/ 1233141 w 3410574"/>
                      <a:gd name="connsiteY81" fmla="*/ 247871 h 3398898"/>
                      <a:gd name="connsiteX82" fmla="*/ 1512115 w 3410574"/>
                      <a:gd name="connsiteY82" fmla="*/ 0 h 3398898"/>
                      <a:gd name="connsiteX83" fmla="*/ 1504201 w 3410574"/>
                      <a:gd name="connsiteY83" fmla="*/ 25496 h 3398898"/>
                      <a:gd name="connsiteX84" fmla="*/ 1497169 w 3410574"/>
                      <a:gd name="connsiteY84" fmla="*/ 95245 h 3398898"/>
                      <a:gd name="connsiteX85" fmla="*/ 1497169 w 3410574"/>
                      <a:gd name="connsiteY85" fmla="*/ 188249 h 3398898"/>
                      <a:gd name="connsiteX86" fmla="*/ 1483739 w 3410574"/>
                      <a:gd name="connsiteY86" fmla="*/ 190461 h 3398898"/>
                      <a:gd name="connsiteX87" fmla="*/ 1477716 w 3410574"/>
                      <a:gd name="connsiteY87" fmla="*/ 193392 h 3398898"/>
                      <a:gd name="connsiteX88" fmla="*/ 1084945 w 3410574"/>
                      <a:gd name="connsiteY88" fmla="*/ 693159 h 3398898"/>
                      <a:gd name="connsiteX89" fmla="*/ 1038352 w 3410574"/>
                      <a:gd name="connsiteY89" fmla="*/ 811048 h 3398898"/>
                      <a:gd name="connsiteX90" fmla="*/ 1497169 w 3410574"/>
                      <a:gd name="connsiteY90" fmla="*/ 811048 h 3398898"/>
                      <a:gd name="connsiteX91" fmla="*/ 1497169 w 3410574"/>
                      <a:gd name="connsiteY91" fmla="*/ 1012989 h 3398898"/>
                      <a:gd name="connsiteX92" fmla="*/ 980125 w 3410574"/>
                      <a:gd name="connsiteY92" fmla="*/ 1012989 h 3398898"/>
                      <a:gd name="connsiteX93" fmla="*/ 960916 w 3410574"/>
                      <a:gd name="connsiteY93" fmla="*/ 1079951 h 3398898"/>
                      <a:gd name="connsiteX94" fmla="*/ 912662 w 3410574"/>
                      <a:gd name="connsiteY94" fmla="*/ 1374077 h 3398898"/>
                      <a:gd name="connsiteX95" fmla="*/ 900949 w 3410574"/>
                      <a:gd name="connsiteY95" fmla="*/ 1593887 h 3398898"/>
                      <a:gd name="connsiteX96" fmla="*/ 1667887 w 3410574"/>
                      <a:gd name="connsiteY96" fmla="*/ 1593887 h 3398898"/>
                      <a:gd name="connsiteX97" fmla="*/ 1667887 w 3410574"/>
                      <a:gd name="connsiteY97" fmla="*/ 1547180 h 3398898"/>
                      <a:gd name="connsiteX98" fmla="*/ 1708545 w 3410574"/>
                      <a:gd name="connsiteY98" fmla="*/ 1569249 h 3398898"/>
                      <a:gd name="connsiteX99" fmla="*/ 1742680 w 3410574"/>
                      <a:gd name="connsiteY99" fmla="*/ 1579845 h 3398898"/>
                      <a:gd name="connsiteX100" fmla="*/ 1742680 w 3410574"/>
                      <a:gd name="connsiteY100" fmla="*/ 1593887 h 3398898"/>
                      <a:gd name="connsiteX101" fmla="*/ 1817872 w 3410574"/>
                      <a:gd name="connsiteY101" fmla="*/ 1593887 h 3398898"/>
                      <a:gd name="connsiteX102" fmla="*/ 1843259 w 3410574"/>
                      <a:gd name="connsiteY102" fmla="*/ 1596446 h 3398898"/>
                      <a:gd name="connsiteX103" fmla="*/ 1863052 w 3410574"/>
                      <a:gd name="connsiteY103" fmla="*/ 1596446 h 3398898"/>
                      <a:gd name="connsiteX104" fmla="*/ 1866887 w 3410574"/>
                      <a:gd name="connsiteY104" fmla="*/ 1795828 h 3398898"/>
                      <a:gd name="connsiteX105" fmla="*/ 1742680 w 3410574"/>
                      <a:gd name="connsiteY105" fmla="*/ 1795828 h 3398898"/>
                      <a:gd name="connsiteX106" fmla="*/ 1742680 w 3410574"/>
                      <a:gd name="connsiteY106" fmla="*/ 2391683 h 3398898"/>
                      <a:gd name="connsiteX107" fmla="*/ 2460685 w 3410574"/>
                      <a:gd name="connsiteY107" fmla="*/ 2391683 h 3398898"/>
                      <a:gd name="connsiteX108" fmla="*/ 2487048 w 3410574"/>
                      <a:gd name="connsiteY108" fmla="*/ 2299784 h 3398898"/>
                      <a:gd name="connsiteX109" fmla="*/ 2535303 w 3410574"/>
                      <a:gd name="connsiteY109" fmla="*/ 2005656 h 3398898"/>
                      <a:gd name="connsiteX110" fmla="*/ 2546483 w 3410574"/>
                      <a:gd name="connsiteY110" fmla="*/ 1795828 h 3398898"/>
                      <a:gd name="connsiteX111" fmla="*/ 2199581 w 3410574"/>
                      <a:gd name="connsiteY111" fmla="*/ 1795828 h 3398898"/>
                      <a:gd name="connsiteX112" fmla="*/ 2383325 w 3410574"/>
                      <a:gd name="connsiteY112" fmla="*/ 1596446 h 3398898"/>
                      <a:gd name="connsiteX113" fmla="*/ 3339589 w 3410574"/>
                      <a:gd name="connsiteY113" fmla="*/ 1596446 h 3398898"/>
                      <a:gd name="connsiteX114" fmla="*/ 3405333 w 3410574"/>
                      <a:gd name="connsiteY114" fmla="*/ 1589819 h 3398898"/>
                      <a:gd name="connsiteX115" fmla="*/ 3410574 w 3410574"/>
                      <a:gd name="connsiteY115" fmla="*/ 1693611 h 3398898"/>
                      <a:gd name="connsiteX116" fmla="*/ 1705287 w 3410574"/>
                      <a:gd name="connsiteY116" fmla="*/ 3398898 h 3398898"/>
                      <a:gd name="connsiteX117" fmla="*/ 0 w 3410574"/>
                      <a:gd name="connsiteY117" fmla="*/ 1693611 h 3398898"/>
                      <a:gd name="connsiteX118" fmla="*/ 1361613 w 3410574"/>
                      <a:gd name="connsiteY118" fmla="*/ 22970 h 3398898"/>
                      <a:gd name="connsiteX119" fmla="*/ 1512115 w 3410574"/>
                      <a:gd name="connsiteY119"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106572 w 3410574"/>
                      <a:gd name="connsiteY66" fmla="*/ 1101649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1233141 w 3410574"/>
                      <a:gd name="connsiteY73" fmla="*/ 247871 h 3398898"/>
                      <a:gd name="connsiteX74" fmla="*/ 1102686 w 3410574"/>
                      <a:gd name="connsiteY74" fmla="*/ 296876 h 3398898"/>
                      <a:gd name="connsiteX75" fmla="*/ 531768 w 3410574"/>
                      <a:gd name="connsiteY75" fmla="*/ 726244 h 3398898"/>
                      <a:gd name="connsiteX76" fmla="*/ 468352 w 3410574"/>
                      <a:gd name="connsiteY76" fmla="*/ 811048 h 3398898"/>
                      <a:gd name="connsiteX77" fmla="*/ 922625 w 3410574"/>
                      <a:gd name="connsiteY77" fmla="*/ 811048 h 3398898"/>
                      <a:gd name="connsiteX78" fmla="*/ 945633 w 3410574"/>
                      <a:gd name="connsiteY78" fmla="*/ 742697 h 3398898"/>
                      <a:gd name="connsiteX79" fmla="*/ 1199170 w 3410574"/>
                      <a:gd name="connsiteY79" fmla="*/ 285117 h 3398898"/>
                      <a:gd name="connsiteX80" fmla="*/ 1233141 w 3410574"/>
                      <a:gd name="connsiteY80" fmla="*/ 247871 h 3398898"/>
                      <a:gd name="connsiteX81" fmla="*/ 1512115 w 3410574"/>
                      <a:gd name="connsiteY81" fmla="*/ 0 h 3398898"/>
                      <a:gd name="connsiteX82" fmla="*/ 1504201 w 3410574"/>
                      <a:gd name="connsiteY82" fmla="*/ 25496 h 3398898"/>
                      <a:gd name="connsiteX83" fmla="*/ 1497169 w 3410574"/>
                      <a:gd name="connsiteY83" fmla="*/ 95245 h 3398898"/>
                      <a:gd name="connsiteX84" fmla="*/ 1497169 w 3410574"/>
                      <a:gd name="connsiteY84" fmla="*/ 188249 h 3398898"/>
                      <a:gd name="connsiteX85" fmla="*/ 1483739 w 3410574"/>
                      <a:gd name="connsiteY85" fmla="*/ 190461 h 3398898"/>
                      <a:gd name="connsiteX86" fmla="*/ 1477716 w 3410574"/>
                      <a:gd name="connsiteY86" fmla="*/ 193392 h 3398898"/>
                      <a:gd name="connsiteX87" fmla="*/ 1084945 w 3410574"/>
                      <a:gd name="connsiteY87" fmla="*/ 693159 h 3398898"/>
                      <a:gd name="connsiteX88" fmla="*/ 1038352 w 3410574"/>
                      <a:gd name="connsiteY88" fmla="*/ 811048 h 3398898"/>
                      <a:gd name="connsiteX89" fmla="*/ 1497169 w 3410574"/>
                      <a:gd name="connsiteY89" fmla="*/ 811048 h 3398898"/>
                      <a:gd name="connsiteX90" fmla="*/ 1497169 w 3410574"/>
                      <a:gd name="connsiteY90" fmla="*/ 1012989 h 3398898"/>
                      <a:gd name="connsiteX91" fmla="*/ 980125 w 3410574"/>
                      <a:gd name="connsiteY91" fmla="*/ 1012989 h 3398898"/>
                      <a:gd name="connsiteX92" fmla="*/ 960916 w 3410574"/>
                      <a:gd name="connsiteY92" fmla="*/ 1079951 h 3398898"/>
                      <a:gd name="connsiteX93" fmla="*/ 912662 w 3410574"/>
                      <a:gd name="connsiteY93" fmla="*/ 1374077 h 3398898"/>
                      <a:gd name="connsiteX94" fmla="*/ 900949 w 3410574"/>
                      <a:gd name="connsiteY94" fmla="*/ 1593887 h 3398898"/>
                      <a:gd name="connsiteX95" fmla="*/ 1667887 w 3410574"/>
                      <a:gd name="connsiteY95" fmla="*/ 1593887 h 3398898"/>
                      <a:gd name="connsiteX96" fmla="*/ 1667887 w 3410574"/>
                      <a:gd name="connsiteY96" fmla="*/ 1547180 h 3398898"/>
                      <a:gd name="connsiteX97" fmla="*/ 1708545 w 3410574"/>
                      <a:gd name="connsiteY97" fmla="*/ 1569249 h 3398898"/>
                      <a:gd name="connsiteX98" fmla="*/ 1742680 w 3410574"/>
                      <a:gd name="connsiteY98" fmla="*/ 1579845 h 3398898"/>
                      <a:gd name="connsiteX99" fmla="*/ 1742680 w 3410574"/>
                      <a:gd name="connsiteY99" fmla="*/ 1593887 h 3398898"/>
                      <a:gd name="connsiteX100" fmla="*/ 1817872 w 3410574"/>
                      <a:gd name="connsiteY100" fmla="*/ 1593887 h 3398898"/>
                      <a:gd name="connsiteX101" fmla="*/ 1843259 w 3410574"/>
                      <a:gd name="connsiteY101" fmla="*/ 1596446 h 3398898"/>
                      <a:gd name="connsiteX102" fmla="*/ 1863052 w 3410574"/>
                      <a:gd name="connsiteY102" fmla="*/ 1596446 h 3398898"/>
                      <a:gd name="connsiteX103" fmla="*/ 1866887 w 3410574"/>
                      <a:gd name="connsiteY103" fmla="*/ 1795828 h 3398898"/>
                      <a:gd name="connsiteX104" fmla="*/ 1742680 w 3410574"/>
                      <a:gd name="connsiteY104" fmla="*/ 1795828 h 3398898"/>
                      <a:gd name="connsiteX105" fmla="*/ 1742680 w 3410574"/>
                      <a:gd name="connsiteY105" fmla="*/ 2391683 h 3398898"/>
                      <a:gd name="connsiteX106" fmla="*/ 2460685 w 3410574"/>
                      <a:gd name="connsiteY106" fmla="*/ 2391683 h 3398898"/>
                      <a:gd name="connsiteX107" fmla="*/ 2487048 w 3410574"/>
                      <a:gd name="connsiteY107" fmla="*/ 2299784 h 3398898"/>
                      <a:gd name="connsiteX108" fmla="*/ 2535303 w 3410574"/>
                      <a:gd name="connsiteY108" fmla="*/ 2005656 h 3398898"/>
                      <a:gd name="connsiteX109" fmla="*/ 2546483 w 3410574"/>
                      <a:gd name="connsiteY109" fmla="*/ 1795828 h 3398898"/>
                      <a:gd name="connsiteX110" fmla="*/ 2199581 w 3410574"/>
                      <a:gd name="connsiteY110" fmla="*/ 1795828 h 3398898"/>
                      <a:gd name="connsiteX111" fmla="*/ 2383325 w 3410574"/>
                      <a:gd name="connsiteY111" fmla="*/ 1596446 h 3398898"/>
                      <a:gd name="connsiteX112" fmla="*/ 3339589 w 3410574"/>
                      <a:gd name="connsiteY112" fmla="*/ 1596446 h 3398898"/>
                      <a:gd name="connsiteX113" fmla="*/ 3405333 w 3410574"/>
                      <a:gd name="connsiteY113" fmla="*/ 1589819 h 3398898"/>
                      <a:gd name="connsiteX114" fmla="*/ 3410574 w 3410574"/>
                      <a:gd name="connsiteY114" fmla="*/ 1693611 h 3398898"/>
                      <a:gd name="connsiteX115" fmla="*/ 1705287 w 3410574"/>
                      <a:gd name="connsiteY115" fmla="*/ 3398898 h 3398898"/>
                      <a:gd name="connsiteX116" fmla="*/ 0 w 3410574"/>
                      <a:gd name="connsiteY116" fmla="*/ 1693611 h 3398898"/>
                      <a:gd name="connsiteX117" fmla="*/ 1361613 w 3410574"/>
                      <a:gd name="connsiteY117" fmla="*/ 22970 h 3398898"/>
                      <a:gd name="connsiteX118" fmla="*/ 1512115 w 3410574"/>
                      <a:gd name="connsiteY118"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106572 w 3410574"/>
                      <a:gd name="connsiteY66" fmla="*/ 1101649 h 3398898"/>
                      <a:gd name="connsiteX67" fmla="*/ 3276564 w 3410574"/>
                      <a:gd name="connsiteY67" fmla="*/ 1029837 h 3398898"/>
                      <a:gd name="connsiteX68" fmla="*/ 3303278 w 3410574"/>
                      <a:gd name="connsiteY68" fmla="*/ 1102823 h 3398898"/>
                      <a:gd name="connsiteX69" fmla="*/ 3303278 w 3410574"/>
                      <a:gd name="connsiteY69" fmla="*/ 1137566 h 3398898"/>
                      <a:gd name="connsiteX70" fmla="*/ 3120224 w 3410574"/>
                      <a:gd name="connsiteY70" fmla="*/ 1137566 h 3398898"/>
                      <a:gd name="connsiteX71" fmla="*/ 3106572 w 3410574"/>
                      <a:gd name="connsiteY71" fmla="*/ 1101649 h 3398898"/>
                      <a:gd name="connsiteX72" fmla="*/ 1233141 w 3410574"/>
                      <a:gd name="connsiteY72" fmla="*/ 247871 h 3398898"/>
                      <a:gd name="connsiteX73" fmla="*/ 1102686 w 3410574"/>
                      <a:gd name="connsiteY73" fmla="*/ 296876 h 3398898"/>
                      <a:gd name="connsiteX74" fmla="*/ 531768 w 3410574"/>
                      <a:gd name="connsiteY74" fmla="*/ 726244 h 3398898"/>
                      <a:gd name="connsiteX75" fmla="*/ 468352 w 3410574"/>
                      <a:gd name="connsiteY75" fmla="*/ 811048 h 3398898"/>
                      <a:gd name="connsiteX76" fmla="*/ 922625 w 3410574"/>
                      <a:gd name="connsiteY76" fmla="*/ 811048 h 3398898"/>
                      <a:gd name="connsiteX77" fmla="*/ 945633 w 3410574"/>
                      <a:gd name="connsiteY77" fmla="*/ 742697 h 3398898"/>
                      <a:gd name="connsiteX78" fmla="*/ 1199170 w 3410574"/>
                      <a:gd name="connsiteY78" fmla="*/ 285117 h 3398898"/>
                      <a:gd name="connsiteX79" fmla="*/ 1233141 w 3410574"/>
                      <a:gd name="connsiteY79" fmla="*/ 247871 h 3398898"/>
                      <a:gd name="connsiteX80" fmla="*/ 1512115 w 3410574"/>
                      <a:gd name="connsiteY80" fmla="*/ 0 h 3398898"/>
                      <a:gd name="connsiteX81" fmla="*/ 1504201 w 3410574"/>
                      <a:gd name="connsiteY81" fmla="*/ 25496 h 3398898"/>
                      <a:gd name="connsiteX82" fmla="*/ 1497169 w 3410574"/>
                      <a:gd name="connsiteY82" fmla="*/ 95245 h 3398898"/>
                      <a:gd name="connsiteX83" fmla="*/ 1497169 w 3410574"/>
                      <a:gd name="connsiteY83" fmla="*/ 188249 h 3398898"/>
                      <a:gd name="connsiteX84" fmla="*/ 1483739 w 3410574"/>
                      <a:gd name="connsiteY84" fmla="*/ 190461 h 3398898"/>
                      <a:gd name="connsiteX85" fmla="*/ 1477716 w 3410574"/>
                      <a:gd name="connsiteY85" fmla="*/ 193392 h 3398898"/>
                      <a:gd name="connsiteX86" fmla="*/ 1084945 w 3410574"/>
                      <a:gd name="connsiteY86" fmla="*/ 693159 h 3398898"/>
                      <a:gd name="connsiteX87" fmla="*/ 1038352 w 3410574"/>
                      <a:gd name="connsiteY87" fmla="*/ 811048 h 3398898"/>
                      <a:gd name="connsiteX88" fmla="*/ 1497169 w 3410574"/>
                      <a:gd name="connsiteY88" fmla="*/ 811048 h 3398898"/>
                      <a:gd name="connsiteX89" fmla="*/ 1497169 w 3410574"/>
                      <a:gd name="connsiteY89" fmla="*/ 1012989 h 3398898"/>
                      <a:gd name="connsiteX90" fmla="*/ 980125 w 3410574"/>
                      <a:gd name="connsiteY90" fmla="*/ 1012989 h 3398898"/>
                      <a:gd name="connsiteX91" fmla="*/ 960916 w 3410574"/>
                      <a:gd name="connsiteY91" fmla="*/ 1079951 h 3398898"/>
                      <a:gd name="connsiteX92" fmla="*/ 912662 w 3410574"/>
                      <a:gd name="connsiteY92" fmla="*/ 1374077 h 3398898"/>
                      <a:gd name="connsiteX93" fmla="*/ 900949 w 3410574"/>
                      <a:gd name="connsiteY93" fmla="*/ 1593887 h 3398898"/>
                      <a:gd name="connsiteX94" fmla="*/ 1667887 w 3410574"/>
                      <a:gd name="connsiteY94" fmla="*/ 1593887 h 3398898"/>
                      <a:gd name="connsiteX95" fmla="*/ 1667887 w 3410574"/>
                      <a:gd name="connsiteY95" fmla="*/ 1547180 h 3398898"/>
                      <a:gd name="connsiteX96" fmla="*/ 1708545 w 3410574"/>
                      <a:gd name="connsiteY96" fmla="*/ 1569249 h 3398898"/>
                      <a:gd name="connsiteX97" fmla="*/ 1742680 w 3410574"/>
                      <a:gd name="connsiteY97" fmla="*/ 1579845 h 3398898"/>
                      <a:gd name="connsiteX98" fmla="*/ 1742680 w 3410574"/>
                      <a:gd name="connsiteY98" fmla="*/ 1593887 h 3398898"/>
                      <a:gd name="connsiteX99" fmla="*/ 1817872 w 3410574"/>
                      <a:gd name="connsiteY99" fmla="*/ 1593887 h 3398898"/>
                      <a:gd name="connsiteX100" fmla="*/ 1843259 w 3410574"/>
                      <a:gd name="connsiteY100" fmla="*/ 1596446 h 3398898"/>
                      <a:gd name="connsiteX101" fmla="*/ 1863052 w 3410574"/>
                      <a:gd name="connsiteY101" fmla="*/ 1596446 h 3398898"/>
                      <a:gd name="connsiteX102" fmla="*/ 1866887 w 3410574"/>
                      <a:gd name="connsiteY102" fmla="*/ 1795828 h 3398898"/>
                      <a:gd name="connsiteX103" fmla="*/ 1742680 w 3410574"/>
                      <a:gd name="connsiteY103" fmla="*/ 1795828 h 3398898"/>
                      <a:gd name="connsiteX104" fmla="*/ 1742680 w 3410574"/>
                      <a:gd name="connsiteY104" fmla="*/ 2391683 h 3398898"/>
                      <a:gd name="connsiteX105" fmla="*/ 2460685 w 3410574"/>
                      <a:gd name="connsiteY105" fmla="*/ 2391683 h 3398898"/>
                      <a:gd name="connsiteX106" fmla="*/ 2487048 w 3410574"/>
                      <a:gd name="connsiteY106" fmla="*/ 2299784 h 3398898"/>
                      <a:gd name="connsiteX107" fmla="*/ 2535303 w 3410574"/>
                      <a:gd name="connsiteY107" fmla="*/ 2005656 h 3398898"/>
                      <a:gd name="connsiteX108" fmla="*/ 2546483 w 3410574"/>
                      <a:gd name="connsiteY108" fmla="*/ 1795828 h 3398898"/>
                      <a:gd name="connsiteX109" fmla="*/ 2199581 w 3410574"/>
                      <a:gd name="connsiteY109" fmla="*/ 1795828 h 3398898"/>
                      <a:gd name="connsiteX110" fmla="*/ 2383325 w 3410574"/>
                      <a:gd name="connsiteY110" fmla="*/ 1596446 h 3398898"/>
                      <a:gd name="connsiteX111" fmla="*/ 3339589 w 3410574"/>
                      <a:gd name="connsiteY111" fmla="*/ 1596446 h 3398898"/>
                      <a:gd name="connsiteX112" fmla="*/ 3405333 w 3410574"/>
                      <a:gd name="connsiteY112" fmla="*/ 1589819 h 3398898"/>
                      <a:gd name="connsiteX113" fmla="*/ 3410574 w 3410574"/>
                      <a:gd name="connsiteY113" fmla="*/ 1693611 h 3398898"/>
                      <a:gd name="connsiteX114" fmla="*/ 1705287 w 3410574"/>
                      <a:gd name="connsiteY114" fmla="*/ 3398898 h 3398898"/>
                      <a:gd name="connsiteX115" fmla="*/ 0 w 3410574"/>
                      <a:gd name="connsiteY115" fmla="*/ 1693611 h 3398898"/>
                      <a:gd name="connsiteX116" fmla="*/ 1361613 w 3410574"/>
                      <a:gd name="connsiteY116" fmla="*/ 22970 h 3398898"/>
                      <a:gd name="connsiteX117" fmla="*/ 1512115 w 3410574"/>
                      <a:gd name="connsiteY117"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106572 w 3410574"/>
                      <a:gd name="connsiteY66" fmla="*/ 1101649 h 3398898"/>
                      <a:gd name="connsiteX67" fmla="*/ 3303278 w 3410574"/>
                      <a:gd name="connsiteY67" fmla="*/ 1102823 h 3398898"/>
                      <a:gd name="connsiteX68" fmla="*/ 3303278 w 3410574"/>
                      <a:gd name="connsiteY68" fmla="*/ 1137566 h 3398898"/>
                      <a:gd name="connsiteX69" fmla="*/ 3120224 w 3410574"/>
                      <a:gd name="connsiteY69" fmla="*/ 1137566 h 3398898"/>
                      <a:gd name="connsiteX70" fmla="*/ 3106572 w 3410574"/>
                      <a:gd name="connsiteY70" fmla="*/ 1101649 h 3398898"/>
                      <a:gd name="connsiteX71" fmla="*/ 1233141 w 3410574"/>
                      <a:gd name="connsiteY71" fmla="*/ 247871 h 3398898"/>
                      <a:gd name="connsiteX72" fmla="*/ 1102686 w 3410574"/>
                      <a:gd name="connsiteY72" fmla="*/ 296876 h 3398898"/>
                      <a:gd name="connsiteX73" fmla="*/ 531768 w 3410574"/>
                      <a:gd name="connsiteY73" fmla="*/ 726244 h 3398898"/>
                      <a:gd name="connsiteX74" fmla="*/ 468352 w 3410574"/>
                      <a:gd name="connsiteY74" fmla="*/ 811048 h 3398898"/>
                      <a:gd name="connsiteX75" fmla="*/ 922625 w 3410574"/>
                      <a:gd name="connsiteY75" fmla="*/ 811048 h 3398898"/>
                      <a:gd name="connsiteX76" fmla="*/ 945633 w 3410574"/>
                      <a:gd name="connsiteY76" fmla="*/ 742697 h 3398898"/>
                      <a:gd name="connsiteX77" fmla="*/ 1199170 w 3410574"/>
                      <a:gd name="connsiteY77" fmla="*/ 285117 h 3398898"/>
                      <a:gd name="connsiteX78" fmla="*/ 1233141 w 3410574"/>
                      <a:gd name="connsiteY78" fmla="*/ 247871 h 3398898"/>
                      <a:gd name="connsiteX79" fmla="*/ 1512115 w 3410574"/>
                      <a:gd name="connsiteY79" fmla="*/ 0 h 3398898"/>
                      <a:gd name="connsiteX80" fmla="*/ 1504201 w 3410574"/>
                      <a:gd name="connsiteY80" fmla="*/ 25496 h 3398898"/>
                      <a:gd name="connsiteX81" fmla="*/ 1497169 w 3410574"/>
                      <a:gd name="connsiteY81" fmla="*/ 95245 h 3398898"/>
                      <a:gd name="connsiteX82" fmla="*/ 1497169 w 3410574"/>
                      <a:gd name="connsiteY82" fmla="*/ 188249 h 3398898"/>
                      <a:gd name="connsiteX83" fmla="*/ 1483739 w 3410574"/>
                      <a:gd name="connsiteY83" fmla="*/ 190461 h 3398898"/>
                      <a:gd name="connsiteX84" fmla="*/ 1477716 w 3410574"/>
                      <a:gd name="connsiteY84" fmla="*/ 193392 h 3398898"/>
                      <a:gd name="connsiteX85" fmla="*/ 1084945 w 3410574"/>
                      <a:gd name="connsiteY85" fmla="*/ 693159 h 3398898"/>
                      <a:gd name="connsiteX86" fmla="*/ 1038352 w 3410574"/>
                      <a:gd name="connsiteY86" fmla="*/ 811048 h 3398898"/>
                      <a:gd name="connsiteX87" fmla="*/ 1497169 w 3410574"/>
                      <a:gd name="connsiteY87" fmla="*/ 811048 h 3398898"/>
                      <a:gd name="connsiteX88" fmla="*/ 1497169 w 3410574"/>
                      <a:gd name="connsiteY88" fmla="*/ 1012989 h 3398898"/>
                      <a:gd name="connsiteX89" fmla="*/ 980125 w 3410574"/>
                      <a:gd name="connsiteY89" fmla="*/ 1012989 h 3398898"/>
                      <a:gd name="connsiteX90" fmla="*/ 960916 w 3410574"/>
                      <a:gd name="connsiteY90" fmla="*/ 1079951 h 3398898"/>
                      <a:gd name="connsiteX91" fmla="*/ 912662 w 3410574"/>
                      <a:gd name="connsiteY91" fmla="*/ 1374077 h 3398898"/>
                      <a:gd name="connsiteX92" fmla="*/ 900949 w 3410574"/>
                      <a:gd name="connsiteY92" fmla="*/ 1593887 h 3398898"/>
                      <a:gd name="connsiteX93" fmla="*/ 1667887 w 3410574"/>
                      <a:gd name="connsiteY93" fmla="*/ 1593887 h 3398898"/>
                      <a:gd name="connsiteX94" fmla="*/ 1667887 w 3410574"/>
                      <a:gd name="connsiteY94" fmla="*/ 1547180 h 3398898"/>
                      <a:gd name="connsiteX95" fmla="*/ 1708545 w 3410574"/>
                      <a:gd name="connsiteY95" fmla="*/ 1569249 h 3398898"/>
                      <a:gd name="connsiteX96" fmla="*/ 1742680 w 3410574"/>
                      <a:gd name="connsiteY96" fmla="*/ 1579845 h 3398898"/>
                      <a:gd name="connsiteX97" fmla="*/ 1742680 w 3410574"/>
                      <a:gd name="connsiteY97" fmla="*/ 1593887 h 3398898"/>
                      <a:gd name="connsiteX98" fmla="*/ 1817872 w 3410574"/>
                      <a:gd name="connsiteY98" fmla="*/ 1593887 h 3398898"/>
                      <a:gd name="connsiteX99" fmla="*/ 1843259 w 3410574"/>
                      <a:gd name="connsiteY99" fmla="*/ 1596446 h 3398898"/>
                      <a:gd name="connsiteX100" fmla="*/ 1863052 w 3410574"/>
                      <a:gd name="connsiteY100" fmla="*/ 1596446 h 3398898"/>
                      <a:gd name="connsiteX101" fmla="*/ 1866887 w 3410574"/>
                      <a:gd name="connsiteY101" fmla="*/ 1795828 h 3398898"/>
                      <a:gd name="connsiteX102" fmla="*/ 1742680 w 3410574"/>
                      <a:gd name="connsiteY102" fmla="*/ 1795828 h 3398898"/>
                      <a:gd name="connsiteX103" fmla="*/ 1742680 w 3410574"/>
                      <a:gd name="connsiteY103" fmla="*/ 2391683 h 3398898"/>
                      <a:gd name="connsiteX104" fmla="*/ 2460685 w 3410574"/>
                      <a:gd name="connsiteY104" fmla="*/ 2391683 h 3398898"/>
                      <a:gd name="connsiteX105" fmla="*/ 2487048 w 3410574"/>
                      <a:gd name="connsiteY105" fmla="*/ 2299784 h 3398898"/>
                      <a:gd name="connsiteX106" fmla="*/ 2535303 w 3410574"/>
                      <a:gd name="connsiteY106" fmla="*/ 2005656 h 3398898"/>
                      <a:gd name="connsiteX107" fmla="*/ 2546483 w 3410574"/>
                      <a:gd name="connsiteY107" fmla="*/ 1795828 h 3398898"/>
                      <a:gd name="connsiteX108" fmla="*/ 2199581 w 3410574"/>
                      <a:gd name="connsiteY108" fmla="*/ 1795828 h 3398898"/>
                      <a:gd name="connsiteX109" fmla="*/ 2383325 w 3410574"/>
                      <a:gd name="connsiteY109" fmla="*/ 1596446 h 3398898"/>
                      <a:gd name="connsiteX110" fmla="*/ 3339589 w 3410574"/>
                      <a:gd name="connsiteY110" fmla="*/ 1596446 h 3398898"/>
                      <a:gd name="connsiteX111" fmla="*/ 3405333 w 3410574"/>
                      <a:gd name="connsiteY111" fmla="*/ 1589819 h 3398898"/>
                      <a:gd name="connsiteX112" fmla="*/ 3410574 w 3410574"/>
                      <a:gd name="connsiteY112" fmla="*/ 1693611 h 3398898"/>
                      <a:gd name="connsiteX113" fmla="*/ 1705287 w 3410574"/>
                      <a:gd name="connsiteY113" fmla="*/ 3398898 h 3398898"/>
                      <a:gd name="connsiteX114" fmla="*/ 0 w 3410574"/>
                      <a:gd name="connsiteY114" fmla="*/ 1693611 h 3398898"/>
                      <a:gd name="connsiteX115" fmla="*/ 1361613 w 3410574"/>
                      <a:gd name="connsiteY115" fmla="*/ 22970 h 3398898"/>
                      <a:gd name="connsiteX116" fmla="*/ 1512115 w 3410574"/>
                      <a:gd name="connsiteY116"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106572 w 3410574"/>
                      <a:gd name="connsiteY66" fmla="*/ 1101649 h 3398898"/>
                      <a:gd name="connsiteX67" fmla="*/ 3303278 w 3410574"/>
                      <a:gd name="connsiteY67" fmla="*/ 1102823 h 3398898"/>
                      <a:gd name="connsiteX68" fmla="*/ 3120224 w 3410574"/>
                      <a:gd name="connsiteY68" fmla="*/ 1137566 h 3398898"/>
                      <a:gd name="connsiteX69" fmla="*/ 3106572 w 3410574"/>
                      <a:gd name="connsiteY69" fmla="*/ 1101649 h 3398898"/>
                      <a:gd name="connsiteX70" fmla="*/ 1233141 w 3410574"/>
                      <a:gd name="connsiteY70" fmla="*/ 247871 h 3398898"/>
                      <a:gd name="connsiteX71" fmla="*/ 1102686 w 3410574"/>
                      <a:gd name="connsiteY71" fmla="*/ 296876 h 3398898"/>
                      <a:gd name="connsiteX72" fmla="*/ 531768 w 3410574"/>
                      <a:gd name="connsiteY72" fmla="*/ 726244 h 3398898"/>
                      <a:gd name="connsiteX73" fmla="*/ 468352 w 3410574"/>
                      <a:gd name="connsiteY73" fmla="*/ 811048 h 3398898"/>
                      <a:gd name="connsiteX74" fmla="*/ 922625 w 3410574"/>
                      <a:gd name="connsiteY74" fmla="*/ 811048 h 3398898"/>
                      <a:gd name="connsiteX75" fmla="*/ 945633 w 3410574"/>
                      <a:gd name="connsiteY75" fmla="*/ 742697 h 3398898"/>
                      <a:gd name="connsiteX76" fmla="*/ 1199170 w 3410574"/>
                      <a:gd name="connsiteY76" fmla="*/ 285117 h 3398898"/>
                      <a:gd name="connsiteX77" fmla="*/ 1233141 w 3410574"/>
                      <a:gd name="connsiteY77" fmla="*/ 247871 h 3398898"/>
                      <a:gd name="connsiteX78" fmla="*/ 1512115 w 3410574"/>
                      <a:gd name="connsiteY78" fmla="*/ 0 h 3398898"/>
                      <a:gd name="connsiteX79" fmla="*/ 1504201 w 3410574"/>
                      <a:gd name="connsiteY79" fmla="*/ 25496 h 3398898"/>
                      <a:gd name="connsiteX80" fmla="*/ 1497169 w 3410574"/>
                      <a:gd name="connsiteY80" fmla="*/ 95245 h 3398898"/>
                      <a:gd name="connsiteX81" fmla="*/ 1497169 w 3410574"/>
                      <a:gd name="connsiteY81" fmla="*/ 188249 h 3398898"/>
                      <a:gd name="connsiteX82" fmla="*/ 1483739 w 3410574"/>
                      <a:gd name="connsiteY82" fmla="*/ 190461 h 3398898"/>
                      <a:gd name="connsiteX83" fmla="*/ 1477716 w 3410574"/>
                      <a:gd name="connsiteY83" fmla="*/ 193392 h 3398898"/>
                      <a:gd name="connsiteX84" fmla="*/ 1084945 w 3410574"/>
                      <a:gd name="connsiteY84" fmla="*/ 693159 h 3398898"/>
                      <a:gd name="connsiteX85" fmla="*/ 1038352 w 3410574"/>
                      <a:gd name="connsiteY85" fmla="*/ 811048 h 3398898"/>
                      <a:gd name="connsiteX86" fmla="*/ 1497169 w 3410574"/>
                      <a:gd name="connsiteY86" fmla="*/ 811048 h 3398898"/>
                      <a:gd name="connsiteX87" fmla="*/ 1497169 w 3410574"/>
                      <a:gd name="connsiteY87" fmla="*/ 1012989 h 3398898"/>
                      <a:gd name="connsiteX88" fmla="*/ 980125 w 3410574"/>
                      <a:gd name="connsiteY88" fmla="*/ 1012989 h 3398898"/>
                      <a:gd name="connsiteX89" fmla="*/ 960916 w 3410574"/>
                      <a:gd name="connsiteY89" fmla="*/ 1079951 h 3398898"/>
                      <a:gd name="connsiteX90" fmla="*/ 912662 w 3410574"/>
                      <a:gd name="connsiteY90" fmla="*/ 1374077 h 3398898"/>
                      <a:gd name="connsiteX91" fmla="*/ 900949 w 3410574"/>
                      <a:gd name="connsiteY91" fmla="*/ 1593887 h 3398898"/>
                      <a:gd name="connsiteX92" fmla="*/ 1667887 w 3410574"/>
                      <a:gd name="connsiteY92" fmla="*/ 1593887 h 3398898"/>
                      <a:gd name="connsiteX93" fmla="*/ 1667887 w 3410574"/>
                      <a:gd name="connsiteY93" fmla="*/ 1547180 h 3398898"/>
                      <a:gd name="connsiteX94" fmla="*/ 1708545 w 3410574"/>
                      <a:gd name="connsiteY94" fmla="*/ 1569249 h 3398898"/>
                      <a:gd name="connsiteX95" fmla="*/ 1742680 w 3410574"/>
                      <a:gd name="connsiteY95" fmla="*/ 1579845 h 3398898"/>
                      <a:gd name="connsiteX96" fmla="*/ 1742680 w 3410574"/>
                      <a:gd name="connsiteY96" fmla="*/ 1593887 h 3398898"/>
                      <a:gd name="connsiteX97" fmla="*/ 1817872 w 3410574"/>
                      <a:gd name="connsiteY97" fmla="*/ 1593887 h 3398898"/>
                      <a:gd name="connsiteX98" fmla="*/ 1843259 w 3410574"/>
                      <a:gd name="connsiteY98" fmla="*/ 1596446 h 3398898"/>
                      <a:gd name="connsiteX99" fmla="*/ 1863052 w 3410574"/>
                      <a:gd name="connsiteY99" fmla="*/ 1596446 h 3398898"/>
                      <a:gd name="connsiteX100" fmla="*/ 1866887 w 3410574"/>
                      <a:gd name="connsiteY100" fmla="*/ 1795828 h 3398898"/>
                      <a:gd name="connsiteX101" fmla="*/ 1742680 w 3410574"/>
                      <a:gd name="connsiteY101" fmla="*/ 1795828 h 3398898"/>
                      <a:gd name="connsiteX102" fmla="*/ 1742680 w 3410574"/>
                      <a:gd name="connsiteY102" fmla="*/ 2391683 h 3398898"/>
                      <a:gd name="connsiteX103" fmla="*/ 2460685 w 3410574"/>
                      <a:gd name="connsiteY103" fmla="*/ 2391683 h 3398898"/>
                      <a:gd name="connsiteX104" fmla="*/ 2487048 w 3410574"/>
                      <a:gd name="connsiteY104" fmla="*/ 2299784 h 3398898"/>
                      <a:gd name="connsiteX105" fmla="*/ 2535303 w 3410574"/>
                      <a:gd name="connsiteY105" fmla="*/ 2005656 h 3398898"/>
                      <a:gd name="connsiteX106" fmla="*/ 2546483 w 3410574"/>
                      <a:gd name="connsiteY106" fmla="*/ 1795828 h 3398898"/>
                      <a:gd name="connsiteX107" fmla="*/ 2199581 w 3410574"/>
                      <a:gd name="connsiteY107" fmla="*/ 1795828 h 3398898"/>
                      <a:gd name="connsiteX108" fmla="*/ 2383325 w 3410574"/>
                      <a:gd name="connsiteY108" fmla="*/ 1596446 h 3398898"/>
                      <a:gd name="connsiteX109" fmla="*/ 3339589 w 3410574"/>
                      <a:gd name="connsiteY109" fmla="*/ 1596446 h 3398898"/>
                      <a:gd name="connsiteX110" fmla="*/ 3405333 w 3410574"/>
                      <a:gd name="connsiteY110" fmla="*/ 1589819 h 3398898"/>
                      <a:gd name="connsiteX111" fmla="*/ 3410574 w 3410574"/>
                      <a:gd name="connsiteY111" fmla="*/ 1693611 h 3398898"/>
                      <a:gd name="connsiteX112" fmla="*/ 1705287 w 3410574"/>
                      <a:gd name="connsiteY112" fmla="*/ 3398898 h 3398898"/>
                      <a:gd name="connsiteX113" fmla="*/ 0 w 3410574"/>
                      <a:gd name="connsiteY113" fmla="*/ 1693611 h 3398898"/>
                      <a:gd name="connsiteX114" fmla="*/ 1361613 w 3410574"/>
                      <a:gd name="connsiteY114" fmla="*/ 22970 h 3398898"/>
                      <a:gd name="connsiteX115" fmla="*/ 1512115 w 3410574"/>
                      <a:gd name="connsiteY11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106572 w 3410574"/>
                      <a:gd name="connsiteY66" fmla="*/ 1101649 h 3398898"/>
                      <a:gd name="connsiteX67" fmla="*/ 3120224 w 3410574"/>
                      <a:gd name="connsiteY67" fmla="*/ 1137566 h 3398898"/>
                      <a:gd name="connsiteX68" fmla="*/ 3106572 w 3410574"/>
                      <a:gd name="connsiteY68" fmla="*/ 1101649 h 3398898"/>
                      <a:gd name="connsiteX69" fmla="*/ 1233141 w 3410574"/>
                      <a:gd name="connsiteY69" fmla="*/ 247871 h 3398898"/>
                      <a:gd name="connsiteX70" fmla="*/ 1102686 w 3410574"/>
                      <a:gd name="connsiteY70" fmla="*/ 296876 h 3398898"/>
                      <a:gd name="connsiteX71" fmla="*/ 531768 w 3410574"/>
                      <a:gd name="connsiteY71" fmla="*/ 726244 h 3398898"/>
                      <a:gd name="connsiteX72" fmla="*/ 468352 w 3410574"/>
                      <a:gd name="connsiteY72" fmla="*/ 811048 h 3398898"/>
                      <a:gd name="connsiteX73" fmla="*/ 922625 w 3410574"/>
                      <a:gd name="connsiteY73" fmla="*/ 811048 h 3398898"/>
                      <a:gd name="connsiteX74" fmla="*/ 945633 w 3410574"/>
                      <a:gd name="connsiteY74" fmla="*/ 742697 h 3398898"/>
                      <a:gd name="connsiteX75" fmla="*/ 1199170 w 3410574"/>
                      <a:gd name="connsiteY75" fmla="*/ 285117 h 3398898"/>
                      <a:gd name="connsiteX76" fmla="*/ 1233141 w 3410574"/>
                      <a:gd name="connsiteY76" fmla="*/ 247871 h 3398898"/>
                      <a:gd name="connsiteX77" fmla="*/ 1512115 w 3410574"/>
                      <a:gd name="connsiteY77" fmla="*/ 0 h 3398898"/>
                      <a:gd name="connsiteX78" fmla="*/ 1504201 w 3410574"/>
                      <a:gd name="connsiteY78" fmla="*/ 25496 h 3398898"/>
                      <a:gd name="connsiteX79" fmla="*/ 1497169 w 3410574"/>
                      <a:gd name="connsiteY79" fmla="*/ 95245 h 3398898"/>
                      <a:gd name="connsiteX80" fmla="*/ 1497169 w 3410574"/>
                      <a:gd name="connsiteY80" fmla="*/ 188249 h 3398898"/>
                      <a:gd name="connsiteX81" fmla="*/ 1483739 w 3410574"/>
                      <a:gd name="connsiteY81" fmla="*/ 190461 h 3398898"/>
                      <a:gd name="connsiteX82" fmla="*/ 1477716 w 3410574"/>
                      <a:gd name="connsiteY82" fmla="*/ 193392 h 3398898"/>
                      <a:gd name="connsiteX83" fmla="*/ 1084945 w 3410574"/>
                      <a:gd name="connsiteY83" fmla="*/ 693159 h 3398898"/>
                      <a:gd name="connsiteX84" fmla="*/ 1038352 w 3410574"/>
                      <a:gd name="connsiteY84" fmla="*/ 811048 h 3398898"/>
                      <a:gd name="connsiteX85" fmla="*/ 1497169 w 3410574"/>
                      <a:gd name="connsiteY85" fmla="*/ 811048 h 3398898"/>
                      <a:gd name="connsiteX86" fmla="*/ 1497169 w 3410574"/>
                      <a:gd name="connsiteY86" fmla="*/ 1012989 h 3398898"/>
                      <a:gd name="connsiteX87" fmla="*/ 980125 w 3410574"/>
                      <a:gd name="connsiteY87" fmla="*/ 1012989 h 3398898"/>
                      <a:gd name="connsiteX88" fmla="*/ 960916 w 3410574"/>
                      <a:gd name="connsiteY88" fmla="*/ 1079951 h 3398898"/>
                      <a:gd name="connsiteX89" fmla="*/ 912662 w 3410574"/>
                      <a:gd name="connsiteY89" fmla="*/ 1374077 h 3398898"/>
                      <a:gd name="connsiteX90" fmla="*/ 900949 w 3410574"/>
                      <a:gd name="connsiteY90" fmla="*/ 1593887 h 3398898"/>
                      <a:gd name="connsiteX91" fmla="*/ 1667887 w 3410574"/>
                      <a:gd name="connsiteY91" fmla="*/ 1593887 h 3398898"/>
                      <a:gd name="connsiteX92" fmla="*/ 1667887 w 3410574"/>
                      <a:gd name="connsiteY92" fmla="*/ 1547180 h 3398898"/>
                      <a:gd name="connsiteX93" fmla="*/ 1708545 w 3410574"/>
                      <a:gd name="connsiteY93" fmla="*/ 1569249 h 3398898"/>
                      <a:gd name="connsiteX94" fmla="*/ 1742680 w 3410574"/>
                      <a:gd name="connsiteY94" fmla="*/ 1579845 h 3398898"/>
                      <a:gd name="connsiteX95" fmla="*/ 1742680 w 3410574"/>
                      <a:gd name="connsiteY95" fmla="*/ 1593887 h 3398898"/>
                      <a:gd name="connsiteX96" fmla="*/ 1817872 w 3410574"/>
                      <a:gd name="connsiteY96" fmla="*/ 1593887 h 3398898"/>
                      <a:gd name="connsiteX97" fmla="*/ 1843259 w 3410574"/>
                      <a:gd name="connsiteY97" fmla="*/ 1596446 h 3398898"/>
                      <a:gd name="connsiteX98" fmla="*/ 1863052 w 3410574"/>
                      <a:gd name="connsiteY98" fmla="*/ 1596446 h 3398898"/>
                      <a:gd name="connsiteX99" fmla="*/ 1866887 w 3410574"/>
                      <a:gd name="connsiteY99" fmla="*/ 1795828 h 3398898"/>
                      <a:gd name="connsiteX100" fmla="*/ 1742680 w 3410574"/>
                      <a:gd name="connsiteY100" fmla="*/ 1795828 h 3398898"/>
                      <a:gd name="connsiteX101" fmla="*/ 1742680 w 3410574"/>
                      <a:gd name="connsiteY101" fmla="*/ 2391683 h 3398898"/>
                      <a:gd name="connsiteX102" fmla="*/ 2460685 w 3410574"/>
                      <a:gd name="connsiteY102" fmla="*/ 2391683 h 3398898"/>
                      <a:gd name="connsiteX103" fmla="*/ 2487048 w 3410574"/>
                      <a:gd name="connsiteY103" fmla="*/ 2299784 h 3398898"/>
                      <a:gd name="connsiteX104" fmla="*/ 2535303 w 3410574"/>
                      <a:gd name="connsiteY104" fmla="*/ 2005656 h 3398898"/>
                      <a:gd name="connsiteX105" fmla="*/ 2546483 w 3410574"/>
                      <a:gd name="connsiteY105" fmla="*/ 1795828 h 3398898"/>
                      <a:gd name="connsiteX106" fmla="*/ 2199581 w 3410574"/>
                      <a:gd name="connsiteY106" fmla="*/ 1795828 h 3398898"/>
                      <a:gd name="connsiteX107" fmla="*/ 2383325 w 3410574"/>
                      <a:gd name="connsiteY107" fmla="*/ 1596446 h 3398898"/>
                      <a:gd name="connsiteX108" fmla="*/ 3339589 w 3410574"/>
                      <a:gd name="connsiteY108" fmla="*/ 1596446 h 3398898"/>
                      <a:gd name="connsiteX109" fmla="*/ 3405333 w 3410574"/>
                      <a:gd name="connsiteY109" fmla="*/ 1589819 h 3398898"/>
                      <a:gd name="connsiteX110" fmla="*/ 3410574 w 3410574"/>
                      <a:gd name="connsiteY110" fmla="*/ 1693611 h 3398898"/>
                      <a:gd name="connsiteX111" fmla="*/ 1705287 w 3410574"/>
                      <a:gd name="connsiteY111" fmla="*/ 3398898 h 3398898"/>
                      <a:gd name="connsiteX112" fmla="*/ 0 w 3410574"/>
                      <a:gd name="connsiteY112" fmla="*/ 1693611 h 3398898"/>
                      <a:gd name="connsiteX113" fmla="*/ 1361613 w 3410574"/>
                      <a:gd name="connsiteY113" fmla="*/ 22970 h 3398898"/>
                      <a:gd name="connsiteX114" fmla="*/ 1512115 w 3410574"/>
                      <a:gd name="connsiteY11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667887 w 3410574"/>
                      <a:gd name="connsiteY89" fmla="*/ 1547180 h 3398898"/>
                      <a:gd name="connsiteX90" fmla="*/ 1708545 w 3410574"/>
                      <a:gd name="connsiteY90" fmla="*/ 1569249 h 3398898"/>
                      <a:gd name="connsiteX91" fmla="*/ 1742680 w 3410574"/>
                      <a:gd name="connsiteY91" fmla="*/ 1579845 h 3398898"/>
                      <a:gd name="connsiteX92" fmla="*/ 1742680 w 3410574"/>
                      <a:gd name="connsiteY92" fmla="*/ 1593887 h 3398898"/>
                      <a:gd name="connsiteX93" fmla="*/ 1817872 w 3410574"/>
                      <a:gd name="connsiteY93" fmla="*/ 1593887 h 3398898"/>
                      <a:gd name="connsiteX94" fmla="*/ 1843259 w 3410574"/>
                      <a:gd name="connsiteY94" fmla="*/ 1596446 h 3398898"/>
                      <a:gd name="connsiteX95" fmla="*/ 1863052 w 3410574"/>
                      <a:gd name="connsiteY95" fmla="*/ 1596446 h 3398898"/>
                      <a:gd name="connsiteX96" fmla="*/ 1866887 w 3410574"/>
                      <a:gd name="connsiteY96" fmla="*/ 1795828 h 3398898"/>
                      <a:gd name="connsiteX97" fmla="*/ 1742680 w 3410574"/>
                      <a:gd name="connsiteY97" fmla="*/ 1795828 h 3398898"/>
                      <a:gd name="connsiteX98" fmla="*/ 1742680 w 3410574"/>
                      <a:gd name="connsiteY98" fmla="*/ 2391683 h 3398898"/>
                      <a:gd name="connsiteX99" fmla="*/ 2460685 w 3410574"/>
                      <a:gd name="connsiteY99" fmla="*/ 2391683 h 3398898"/>
                      <a:gd name="connsiteX100" fmla="*/ 2487048 w 3410574"/>
                      <a:gd name="connsiteY100" fmla="*/ 2299784 h 3398898"/>
                      <a:gd name="connsiteX101" fmla="*/ 2535303 w 3410574"/>
                      <a:gd name="connsiteY101" fmla="*/ 2005656 h 3398898"/>
                      <a:gd name="connsiteX102" fmla="*/ 2546483 w 3410574"/>
                      <a:gd name="connsiteY102" fmla="*/ 1795828 h 3398898"/>
                      <a:gd name="connsiteX103" fmla="*/ 2199581 w 3410574"/>
                      <a:gd name="connsiteY103" fmla="*/ 1795828 h 3398898"/>
                      <a:gd name="connsiteX104" fmla="*/ 2383325 w 3410574"/>
                      <a:gd name="connsiteY104" fmla="*/ 1596446 h 3398898"/>
                      <a:gd name="connsiteX105" fmla="*/ 3339589 w 3410574"/>
                      <a:gd name="connsiteY105" fmla="*/ 1596446 h 3398898"/>
                      <a:gd name="connsiteX106" fmla="*/ 3405333 w 3410574"/>
                      <a:gd name="connsiteY106" fmla="*/ 1589819 h 3398898"/>
                      <a:gd name="connsiteX107" fmla="*/ 3410574 w 3410574"/>
                      <a:gd name="connsiteY107" fmla="*/ 1693611 h 3398898"/>
                      <a:gd name="connsiteX108" fmla="*/ 1705287 w 3410574"/>
                      <a:gd name="connsiteY108" fmla="*/ 3398898 h 3398898"/>
                      <a:gd name="connsiteX109" fmla="*/ 0 w 3410574"/>
                      <a:gd name="connsiteY109" fmla="*/ 1693611 h 3398898"/>
                      <a:gd name="connsiteX110" fmla="*/ 1361613 w 3410574"/>
                      <a:gd name="connsiteY110" fmla="*/ 22970 h 3398898"/>
                      <a:gd name="connsiteX111" fmla="*/ 1512115 w 3410574"/>
                      <a:gd name="connsiteY111"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08545 w 3410574"/>
                      <a:gd name="connsiteY89" fmla="*/ 1569249 h 3398898"/>
                      <a:gd name="connsiteX90" fmla="*/ 1742680 w 3410574"/>
                      <a:gd name="connsiteY90" fmla="*/ 1579845 h 3398898"/>
                      <a:gd name="connsiteX91" fmla="*/ 1742680 w 3410574"/>
                      <a:gd name="connsiteY91" fmla="*/ 1593887 h 3398898"/>
                      <a:gd name="connsiteX92" fmla="*/ 1817872 w 3410574"/>
                      <a:gd name="connsiteY92" fmla="*/ 1593887 h 3398898"/>
                      <a:gd name="connsiteX93" fmla="*/ 1843259 w 3410574"/>
                      <a:gd name="connsiteY93" fmla="*/ 1596446 h 3398898"/>
                      <a:gd name="connsiteX94" fmla="*/ 1863052 w 3410574"/>
                      <a:gd name="connsiteY94" fmla="*/ 1596446 h 3398898"/>
                      <a:gd name="connsiteX95" fmla="*/ 1866887 w 3410574"/>
                      <a:gd name="connsiteY95" fmla="*/ 1795828 h 3398898"/>
                      <a:gd name="connsiteX96" fmla="*/ 1742680 w 3410574"/>
                      <a:gd name="connsiteY96" fmla="*/ 1795828 h 3398898"/>
                      <a:gd name="connsiteX97" fmla="*/ 1742680 w 3410574"/>
                      <a:gd name="connsiteY97" fmla="*/ 2391683 h 3398898"/>
                      <a:gd name="connsiteX98" fmla="*/ 2460685 w 3410574"/>
                      <a:gd name="connsiteY98" fmla="*/ 2391683 h 3398898"/>
                      <a:gd name="connsiteX99" fmla="*/ 2487048 w 3410574"/>
                      <a:gd name="connsiteY99" fmla="*/ 2299784 h 3398898"/>
                      <a:gd name="connsiteX100" fmla="*/ 2535303 w 3410574"/>
                      <a:gd name="connsiteY100" fmla="*/ 2005656 h 3398898"/>
                      <a:gd name="connsiteX101" fmla="*/ 2546483 w 3410574"/>
                      <a:gd name="connsiteY101" fmla="*/ 1795828 h 3398898"/>
                      <a:gd name="connsiteX102" fmla="*/ 2199581 w 3410574"/>
                      <a:gd name="connsiteY102" fmla="*/ 1795828 h 3398898"/>
                      <a:gd name="connsiteX103" fmla="*/ 2383325 w 3410574"/>
                      <a:gd name="connsiteY103" fmla="*/ 1596446 h 3398898"/>
                      <a:gd name="connsiteX104" fmla="*/ 3339589 w 3410574"/>
                      <a:gd name="connsiteY104" fmla="*/ 1596446 h 3398898"/>
                      <a:gd name="connsiteX105" fmla="*/ 3405333 w 3410574"/>
                      <a:gd name="connsiteY105" fmla="*/ 1589819 h 3398898"/>
                      <a:gd name="connsiteX106" fmla="*/ 3410574 w 3410574"/>
                      <a:gd name="connsiteY106" fmla="*/ 1693611 h 3398898"/>
                      <a:gd name="connsiteX107" fmla="*/ 1705287 w 3410574"/>
                      <a:gd name="connsiteY107" fmla="*/ 3398898 h 3398898"/>
                      <a:gd name="connsiteX108" fmla="*/ 0 w 3410574"/>
                      <a:gd name="connsiteY108" fmla="*/ 1693611 h 3398898"/>
                      <a:gd name="connsiteX109" fmla="*/ 1361613 w 3410574"/>
                      <a:gd name="connsiteY109" fmla="*/ 22970 h 3398898"/>
                      <a:gd name="connsiteX110" fmla="*/ 1512115 w 3410574"/>
                      <a:gd name="connsiteY110"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2680 w 3410574"/>
                      <a:gd name="connsiteY89" fmla="*/ 1579845 h 3398898"/>
                      <a:gd name="connsiteX90" fmla="*/ 1742680 w 3410574"/>
                      <a:gd name="connsiteY90" fmla="*/ 1593887 h 3398898"/>
                      <a:gd name="connsiteX91" fmla="*/ 1817872 w 3410574"/>
                      <a:gd name="connsiteY91" fmla="*/ 1593887 h 3398898"/>
                      <a:gd name="connsiteX92" fmla="*/ 1843259 w 3410574"/>
                      <a:gd name="connsiteY92" fmla="*/ 1596446 h 3398898"/>
                      <a:gd name="connsiteX93" fmla="*/ 1863052 w 3410574"/>
                      <a:gd name="connsiteY93" fmla="*/ 1596446 h 3398898"/>
                      <a:gd name="connsiteX94" fmla="*/ 1866887 w 3410574"/>
                      <a:gd name="connsiteY94" fmla="*/ 1795828 h 3398898"/>
                      <a:gd name="connsiteX95" fmla="*/ 1742680 w 3410574"/>
                      <a:gd name="connsiteY95" fmla="*/ 1795828 h 3398898"/>
                      <a:gd name="connsiteX96" fmla="*/ 1742680 w 3410574"/>
                      <a:gd name="connsiteY96" fmla="*/ 2391683 h 3398898"/>
                      <a:gd name="connsiteX97" fmla="*/ 2460685 w 3410574"/>
                      <a:gd name="connsiteY97" fmla="*/ 2391683 h 3398898"/>
                      <a:gd name="connsiteX98" fmla="*/ 2487048 w 3410574"/>
                      <a:gd name="connsiteY98" fmla="*/ 2299784 h 3398898"/>
                      <a:gd name="connsiteX99" fmla="*/ 2535303 w 3410574"/>
                      <a:gd name="connsiteY99" fmla="*/ 2005656 h 3398898"/>
                      <a:gd name="connsiteX100" fmla="*/ 2546483 w 3410574"/>
                      <a:gd name="connsiteY100" fmla="*/ 1795828 h 3398898"/>
                      <a:gd name="connsiteX101" fmla="*/ 2199581 w 3410574"/>
                      <a:gd name="connsiteY101" fmla="*/ 1795828 h 3398898"/>
                      <a:gd name="connsiteX102" fmla="*/ 2383325 w 3410574"/>
                      <a:gd name="connsiteY102" fmla="*/ 1596446 h 3398898"/>
                      <a:gd name="connsiteX103" fmla="*/ 3339589 w 3410574"/>
                      <a:gd name="connsiteY103" fmla="*/ 1596446 h 3398898"/>
                      <a:gd name="connsiteX104" fmla="*/ 3405333 w 3410574"/>
                      <a:gd name="connsiteY104" fmla="*/ 1589819 h 3398898"/>
                      <a:gd name="connsiteX105" fmla="*/ 3410574 w 3410574"/>
                      <a:gd name="connsiteY105" fmla="*/ 1693611 h 3398898"/>
                      <a:gd name="connsiteX106" fmla="*/ 1705287 w 3410574"/>
                      <a:gd name="connsiteY106" fmla="*/ 3398898 h 3398898"/>
                      <a:gd name="connsiteX107" fmla="*/ 0 w 3410574"/>
                      <a:gd name="connsiteY107" fmla="*/ 1693611 h 3398898"/>
                      <a:gd name="connsiteX108" fmla="*/ 1361613 w 3410574"/>
                      <a:gd name="connsiteY108" fmla="*/ 22970 h 3398898"/>
                      <a:gd name="connsiteX109" fmla="*/ 1512115 w 3410574"/>
                      <a:gd name="connsiteY109"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2680 w 3410574"/>
                      <a:gd name="connsiteY89" fmla="*/ 1579845 h 3398898"/>
                      <a:gd name="connsiteX90" fmla="*/ 1817872 w 3410574"/>
                      <a:gd name="connsiteY90" fmla="*/ 1593887 h 3398898"/>
                      <a:gd name="connsiteX91" fmla="*/ 1843259 w 3410574"/>
                      <a:gd name="connsiteY91" fmla="*/ 1596446 h 3398898"/>
                      <a:gd name="connsiteX92" fmla="*/ 1863052 w 3410574"/>
                      <a:gd name="connsiteY92" fmla="*/ 1596446 h 3398898"/>
                      <a:gd name="connsiteX93" fmla="*/ 1866887 w 3410574"/>
                      <a:gd name="connsiteY93" fmla="*/ 1795828 h 3398898"/>
                      <a:gd name="connsiteX94" fmla="*/ 1742680 w 3410574"/>
                      <a:gd name="connsiteY94" fmla="*/ 1795828 h 3398898"/>
                      <a:gd name="connsiteX95" fmla="*/ 1742680 w 3410574"/>
                      <a:gd name="connsiteY95" fmla="*/ 2391683 h 3398898"/>
                      <a:gd name="connsiteX96" fmla="*/ 2460685 w 3410574"/>
                      <a:gd name="connsiteY96" fmla="*/ 2391683 h 3398898"/>
                      <a:gd name="connsiteX97" fmla="*/ 2487048 w 3410574"/>
                      <a:gd name="connsiteY97" fmla="*/ 2299784 h 3398898"/>
                      <a:gd name="connsiteX98" fmla="*/ 2535303 w 3410574"/>
                      <a:gd name="connsiteY98" fmla="*/ 2005656 h 3398898"/>
                      <a:gd name="connsiteX99" fmla="*/ 2546483 w 3410574"/>
                      <a:gd name="connsiteY99" fmla="*/ 1795828 h 3398898"/>
                      <a:gd name="connsiteX100" fmla="*/ 2199581 w 3410574"/>
                      <a:gd name="connsiteY100" fmla="*/ 1795828 h 3398898"/>
                      <a:gd name="connsiteX101" fmla="*/ 2383325 w 3410574"/>
                      <a:gd name="connsiteY101" fmla="*/ 1596446 h 3398898"/>
                      <a:gd name="connsiteX102" fmla="*/ 3339589 w 3410574"/>
                      <a:gd name="connsiteY102" fmla="*/ 1596446 h 3398898"/>
                      <a:gd name="connsiteX103" fmla="*/ 3405333 w 3410574"/>
                      <a:gd name="connsiteY103" fmla="*/ 1589819 h 3398898"/>
                      <a:gd name="connsiteX104" fmla="*/ 3410574 w 3410574"/>
                      <a:gd name="connsiteY104" fmla="*/ 1693611 h 3398898"/>
                      <a:gd name="connsiteX105" fmla="*/ 1705287 w 3410574"/>
                      <a:gd name="connsiteY105" fmla="*/ 3398898 h 3398898"/>
                      <a:gd name="connsiteX106" fmla="*/ 0 w 3410574"/>
                      <a:gd name="connsiteY106" fmla="*/ 1693611 h 3398898"/>
                      <a:gd name="connsiteX107" fmla="*/ 1361613 w 3410574"/>
                      <a:gd name="connsiteY107" fmla="*/ 22970 h 3398898"/>
                      <a:gd name="connsiteX108" fmla="*/ 1512115 w 3410574"/>
                      <a:gd name="connsiteY108"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17872 w 3410574"/>
                      <a:gd name="connsiteY89" fmla="*/ 1593887 h 3398898"/>
                      <a:gd name="connsiteX90" fmla="*/ 1843259 w 3410574"/>
                      <a:gd name="connsiteY90" fmla="*/ 1596446 h 3398898"/>
                      <a:gd name="connsiteX91" fmla="*/ 1863052 w 3410574"/>
                      <a:gd name="connsiteY91" fmla="*/ 1596446 h 3398898"/>
                      <a:gd name="connsiteX92" fmla="*/ 1866887 w 3410574"/>
                      <a:gd name="connsiteY92" fmla="*/ 1795828 h 3398898"/>
                      <a:gd name="connsiteX93" fmla="*/ 1742680 w 3410574"/>
                      <a:gd name="connsiteY93" fmla="*/ 1795828 h 3398898"/>
                      <a:gd name="connsiteX94" fmla="*/ 1742680 w 3410574"/>
                      <a:gd name="connsiteY94" fmla="*/ 2391683 h 3398898"/>
                      <a:gd name="connsiteX95" fmla="*/ 2460685 w 3410574"/>
                      <a:gd name="connsiteY95" fmla="*/ 2391683 h 3398898"/>
                      <a:gd name="connsiteX96" fmla="*/ 2487048 w 3410574"/>
                      <a:gd name="connsiteY96" fmla="*/ 2299784 h 3398898"/>
                      <a:gd name="connsiteX97" fmla="*/ 2535303 w 3410574"/>
                      <a:gd name="connsiteY97" fmla="*/ 2005656 h 3398898"/>
                      <a:gd name="connsiteX98" fmla="*/ 2546483 w 3410574"/>
                      <a:gd name="connsiteY98" fmla="*/ 1795828 h 3398898"/>
                      <a:gd name="connsiteX99" fmla="*/ 2199581 w 3410574"/>
                      <a:gd name="connsiteY99" fmla="*/ 1795828 h 3398898"/>
                      <a:gd name="connsiteX100" fmla="*/ 2383325 w 3410574"/>
                      <a:gd name="connsiteY100" fmla="*/ 1596446 h 3398898"/>
                      <a:gd name="connsiteX101" fmla="*/ 3339589 w 3410574"/>
                      <a:gd name="connsiteY101" fmla="*/ 1596446 h 3398898"/>
                      <a:gd name="connsiteX102" fmla="*/ 3405333 w 3410574"/>
                      <a:gd name="connsiteY102" fmla="*/ 1589819 h 3398898"/>
                      <a:gd name="connsiteX103" fmla="*/ 3410574 w 3410574"/>
                      <a:gd name="connsiteY103" fmla="*/ 1693611 h 3398898"/>
                      <a:gd name="connsiteX104" fmla="*/ 1705287 w 3410574"/>
                      <a:gd name="connsiteY104" fmla="*/ 3398898 h 3398898"/>
                      <a:gd name="connsiteX105" fmla="*/ 0 w 3410574"/>
                      <a:gd name="connsiteY105" fmla="*/ 1693611 h 3398898"/>
                      <a:gd name="connsiteX106" fmla="*/ 1361613 w 3410574"/>
                      <a:gd name="connsiteY106" fmla="*/ 22970 h 3398898"/>
                      <a:gd name="connsiteX107" fmla="*/ 1512115 w 3410574"/>
                      <a:gd name="connsiteY107"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43259 w 3410574"/>
                      <a:gd name="connsiteY89" fmla="*/ 1596446 h 3398898"/>
                      <a:gd name="connsiteX90" fmla="*/ 1863052 w 3410574"/>
                      <a:gd name="connsiteY90" fmla="*/ 1596446 h 3398898"/>
                      <a:gd name="connsiteX91" fmla="*/ 1866887 w 3410574"/>
                      <a:gd name="connsiteY91" fmla="*/ 1795828 h 3398898"/>
                      <a:gd name="connsiteX92" fmla="*/ 1742680 w 3410574"/>
                      <a:gd name="connsiteY92" fmla="*/ 1795828 h 3398898"/>
                      <a:gd name="connsiteX93" fmla="*/ 1742680 w 3410574"/>
                      <a:gd name="connsiteY93" fmla="*/ 2391683 h 3398898"/>
                      <a:gd name="connsiteX94" fmla="*/ 2460685 w 3410574"/>
                      <a:gd name="connsiteY94" fmla="*/ 2391683 h 3398898"/>
                      <a:gd name="connsiteX95" fmla="*/ 2487048 w 3410574"/>
                      <a:gd name="connsiteY95" fmla="*/ 2299784 h 3398898"/>
                      <a:gd name="connsiteX96" fmla="*/ 2535303 w 3410574"/>
                      <a:gd name="connsiteY96" fmla="*/ 2005656 h 3398898"/>
                      <a:gd name="connsiteX97" fmla="*/ 2546483 w 3410574"/>
                      <a:gd name="connsiteY97" fmla="*/ 1795828 h 3398898"/>
                      <a:gd name="connsiteX98" fmla="*/ 2199581 w 3410574"/>
                      <a:gd name="connsiteY98" fmla="*/ 1795828 h 3398898"/>
                      <a:gd name="connsiteX99" fmla="*/ 2383325 w 3410574"/>
                      <a:gd name="connsiteY99" fmla="*/ 1596446 h 3398898"/>
                      <a:gd name="connsiteX100" fmla="*/ 3339589 w 3410574"/>
                      <a:gd name="connsiteY100" fmla="*/ 1596446 h 3398898"/>
                      <a:gd name="connsiteX101" fmla="*/ 3405333 w 3410574"/>
                      <a:gd name="connsiteY101" fmla="*/ 1589819 h 3398898"/>
                      <a:gd name="connsiteX102" fmla="*/ 3410574 w 3410574"/>
                      <a:gd name="connsiteY102" fmla="*/ 1693611 h 3398898"/>
                      <a:gd name="connsiteX103" fmla="*/ 1705287 w 3410574"/>
                      <a:gd name="connsiteY103" fmla="*/ 3398898 h 3398898"/>
                      <a:gd name="connsiteX104" fmla="*/ 0 w 3410574"/>
                      <a:gd name="connsiteY104" fmla="*/ 1693611 h 3398898"/>
                      <a:gd name="connsiteX105" fmla="*/ 1361613 w 3410574"/>
                      <a:gd name="connsiteY105" fmla="*/ 22970 h 3398898"/>
                      <a:gd name="connsiteX106" fmla="*/ 1512115 w 3410574"/>
                      <a:gd name="connsiteY106"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6446 h 3398898"/>
                      <a:gd name="connsiteX90" fmla="*/ 1866887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866887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858178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866887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866887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866887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57544 w 3410574"/>
                      <a:gd name="connsiteY89" fmla="*/ 1597034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57544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57544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57544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492030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321075 w 3410574"/>
                      <a:gd name="connsiteY96" fmla="*/ 1786237 h 3398898"/>
                      <a:gd name="connsiteX97" fmla="*/ 2492030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321075 w 3410574"/>
                      <a:gd name="connsiteY96" fmla="*/ 1795828 h 3398898"/>
                      <a:gd name="connsiteX97" fmla="*/ 2492030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321075 w 3410574"/>
                      <a:gd name="connsiteY96" fmla="*/ 1795828 h 3398898"/>
                      <a:gd name="connsiteX97" fmla="*/ 2492030 w 3410574"/>
                      <a:gd name="connsiteY97" fmla="*/ 1596446 h 3398898"/>
                      <a:gd name="connsiteX98" fmla="*/ 3339589 w 3410574"/>
                      <a:gd name="connsiteY98" fmla="*/ 1596446 h 3398898"/>
                      <a:gd name="connsiteX99" fmla="*/ 3405333 w 3410574"/>
                      <a:gd name="connsiteY99" fmla="*/ 1596213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10574" h="3398898">
                        <a:moveTo>
                          <a:pt x="2516945" y="2593623"/>
                        </a:moveTo>
                        <a:lnTo>
                          <a:pt x="2502331" y="2637038"/>
                        </a:lnTo>
                        <a:cubicBezTo>
                          <a:pt x="2434858" y="2817288"/>
                          <a:pt x="2348668" y="2972842"/>
                          <a:pt x="2248795" y="3094616"/>
                        </a:cubicBezTo>
                        <a:lnTo>
                          <a:pt x="2223522" y="3122326"/>
                        </a:lnTo>
                        <a:lnTo>
                          <a:pt x="2330887" y="3080184"/>
                        </a:lnTo>
                        <a:cubicBezTo>
                          <a:pt x="2561178" y="2976118"/>
                          <a:pt x="2760913" y="2816365"/>
                          <a:pt x="2912921" y="2618097"/>
                        </a:cubicBezTo>
                        <a:lnTo>
                          <a:pt x="2929995" y="2593623"/>
                        </a:lnTo>
                        <a:lnTo>
                          <a:pt x="2516945" y="2593623"/>
                        </a:lnTo>
                        <a:close/>
                        <a:moveTo>
                          <a:pt x="1742680" y="2593623"/>
                        </a:moveTo>
                        <a:lnTo>
                          <a:pt x="1742680" y="3212195"/>
                        </a:lnTo>
                        <a:lnTo>
                          <a:pt x="1887074" y="3203654"/>
                        </a:lnTo>
                        <a:lnTo>
                          <a:pt x="1960614" y="3191029"/>
                        </a:lnTo>
                        <a:lnTo>
                          <a:pt x="1970247" y="3186343"/>
                        </a:lnTo>
                        <a:cubicBezTo>
                          <a:pt x="2125838" y="3094778"/>
                          <a:pt x="2261757" y="2918738"/>
                          <a:pt x="2363020" y="2686574"/>
                        </a:cubicBezTo>
                        <a:lnTo>
                          <a:pt x="2399756" y="2593623"/>
                        </a:lnTo>
                        <a:lnTo>
                          <a:pt x="1742680" y="2593623"/>
                        </a:lnTo>
                        <a:close/>
                        <a:moveTo>
                          <a:pt x="1048209" y="2593623"/>
                        </a:moveTo>
                        <a:lnTo>
                          <a:pt x="1084945" y="2686574"/>
                        </a:lnTo>
                        <a:cubicBezTo>
                          <a:pt x="1186207" y="2918738"/>
                          <a:pt x="1322127" y="3094778"/>
                          <a:pt x="1477716" y="3186343"/>
                        </a:cubicBezTo>
                        <a:lnTo>
                          <a:pt x="1507737" y="3200948"/>
                        </a:lnTo>
                        <a:lnTo>
                          <a:pt x="1523501" y="3203654"/>
                        </a:lnTo>
                        <a:lnTo>
                          <a:pt x="1667887" y="3212195"/>
                        </a:lnTo>
                        <a:lnTo>
                          <a:pt x="1667887" y="2593623"/>
                        </a:lnTo>
                        <a:lnTo>
                          <a:pt x="1048209" y="2593623"/>
                        </a:lnTo>
                        <a:close/>
                        <a:moveTo>
                          <a:pt x="480579" y="2593623"/>
                        </a:moveTo>
                        <a:lnTo>
                          <a:pt x="497653" y="2618097"/>
                        </a:lnTo>
                        <a:cubicBezTo>
                          <a:pt x="680065" y="2856019"/>
                          <a:pt x="931200" y="3038477"/>
                          <a:pt x="1221391" y="3135805"/>
                        </a:cubicBezTo>
                        <a:lnTo>
                          <a:pt x="1241985" y="3141561"/>
                        </a:lnTo>
                        <a:lnTo>
                          <a:pt x="1199170" y="3094616"/>
                        </a:lnTo>
                        <a:cubicBezTo>
                          <a:pt x="1099296" y="2972842"/>
                          <a:pt x="1013106" y="2817288"/>
                          <a:pt x="945633" y="2637038"/>
                        </a:cubicBezTo>
                        <a:lnTo>
                          <a:pt x="931019" y="2593623"/>
                        </a:lnTo>
                        <a:lnTo>
                          <a:pt x="480579" y="2593623"/>
                        </a:lnTo>
                        <a:close/>
                        <a:moveTo>
                          <a:pt x="2659674" y="1795828"/>
                        </a:moveTo>
                        <a:lnTo>
                          <a:pt x="2657793" y="1863076"/>
                        </a:lnTo>
                        <a:cubicBezTo>
                          <a:pt x="2648180" y="2033924"/>
                          <a:pt x="2624499" y="2197268"/>
                          <a:pt x="2588876" y="2349276"/>
                        </a:cubicBezTo>
                        <a:lnTo>
                          <a:pt x="2577556" y="2391683"/>
                        </a:lnTo>
                        <a:lnTo>
                          <a:pt x="3056439" y="2391683"/>
                        </a:lnTo>
                        <a:lnTo>
                          <a:pt x="3059708" y="2385956"/>
                        </a:lnTo>
                        <a:cubicBezTo>
                          <a:pt x="3143681" y="2222012"/>
                          <a:pt x="3198761" y="2040822"/>
                          <a:pt x="3218231" y="1849104"/>
                        </a:cubicBezTo>
                        <a:lnTo>
                          <a:pt x="3220922" y="1795828"/>
                        </a:lnTo>
                        <a:lnTo>
                          <a:pt x="2659674" y="1795828"/>
                        </a:lnTo>
                        <a:close/>
                        <a:moveTo>
                          <a:pt x="901482" y="1795828"/>
                        </a:moveTo>
                        <a:lnTo>
                          <a:pt x="912662" y="2005656"/>
                        </a:lnTo>
                        <a:cubicBezTo>
                          <a:pt x="923692" y="2107659"/>
                          <a:pt x="939962" y="2206051"/>
                          <a:pt x="960916" y="2299784"/>
                        </a:cubicBezTo>
                        <a:lnTo>
                          <a:pt x="987280" y="2391683"/>
                        </a:lnTo>
                        <a:lnTo>
                          <a:pt x="1667887" y="2391683"/>
                        </a:lnTo>
                        <a:lnTo>
                          <a:pt x="1667887" y="1795828"/>
                        </a:lnTo>
                        <a:lnTo>
                          <a:pt x="901482" y="1795828"/>
                        </a:lnTo>
                        <a:close/>
                        <a:moveTo>
                          <a:pt x="189653" y="1795828"/>
                        </a:moveTo>
                        <a:lnTo>
                          <a:pt x="192343" y="1849104"/>
                        </a:lnTo>
                        <a:cubicBezTo>
                          <a:pt x="211814" y="2040822"/>
                          <a:pt x="266894" y="2222012"/>
                          <a:pt x="350866" y="2385956"/>
                        </a:cubicBezTo>
                        <a:lnTo>
                          <a:pt x="354136" y="2391683"/>
                        </a:lnTo>
                        <a:lnTo>
                          <a:pt x="870408" y="2391683"/>
                        </a:lnTo>
                        <a:lnTo>
                          <a:pt x="859089" y="2349276"/>
                        </a:lnTo>
                        <a:cubicBezTo>
                          <a:pt x="823465" y="2197268"/>
                          <a:pt x="799785" y="2033924"/>
                          <a:pt x="790171" y="1863076"/>
                        </a:cubicBezTo>
                        <a:cubicBezTo>
                          <a:pt x="789544" y="1840660"/>
                          <a:pt x="788916" y="1818244"/>
                          <a:pt x="788289" y="1795828"/>
                        </a:cubicBezTo>
                        <a:lnTo>
                          <a:pt x="189653" y="1795828"/>
                        </a:lnTo>
                        <a:close/>
                        <a:moveTo>
                          <a:pt x="346714" y="1012989"/>
                        </a:moveTo>
                        <a:lnTo>
                          <a:pt x="304004" y="1101649"/>
                        </a:lnTo>
                        <a:cubicBezTo>
                          <a:pt x="246286" y="1238108"/>
                          <a:pt x="207920" y="1384745"/>
                          <a:pt x="192343" y="1538119"/>
                        </a:cubicBezTo>
                        <a:lnTo>
                          <a:pt x="189528" y="1593887"/>
                        </a:lnTo>
                        <a:lnTo>
                          <a:pt x="788010" y="1593887"/>
                        </a:lnTo>
                        <a:cubicBezTo>
                          <a:pt x="788730" y="1568144"/>
                          <a:pt x="789451" y="1542401"/>
                          <a:pt x="790171" y="1516658"/>
                        </a:cubicBezTo>
                        <a:cubicBezTo>
                          <a:pt x="799785" y="1345809"/>
                          <a:pt x="823465" y="1182465"/>
                          <a:pt x="859089" y="1030458"/>
                        </a:cubicBezTo>
                        <a:lnTo>
                          <a:pt x="863752" y="1012989"/>
                        </a:lnTo>
                        <a:lnTo>
                          <a:pt x="346714" y="1012989"/>
                        </a:lnTo>
                        <a:close/>
                        <a:moveTo>
                          <a:pt x="1233141" y="247871"/>
                        </a:moveTo>
                        <a:lnTo>
                          <a:pt x="1102686" y="296876"/>
                        </a:lnTo>
                        <a:cubicBezTo>
                          <a:pt x="879680" y="393219"/>
                          <a:pt x="684310" y="541404"/>
                          <a:pt x="531768" y="726244"/>
                        </a:cubicBezTo>
                        <a:lnTo>
                          <a:pt x="468352" y="811048"/>
                        </a:lnTo>
                        <a:lnTo>
                          <a:pt x="922625" y="811048"/>
                        </a:lnTo>
                        <a:lnTo>
                          <a:pt x="945633" y="742697"/>
                        </a:lnTo>
                        <a:cubicBezTo>
                          <a:pt x="1013106" y="562446"/>
                          <a:pt x="1099296" y="406892"/>
                          <a:pt x="1199170" y="285117"/>
                        </a:cubicBezTo>
                        <a:lnTo>
                          <a:pt x="1233141" y="247871"/>
                        </a:lnTo>
                        <a:close/>
                        <a:moveTo>
                          <a:pt x="1512115" y="0"/>
                        </a:moveTo>
                        <a:lnTo>
                          <a:pt x="1504201" y="25496"/>
                        </a:lnTo>
                        <a:cubicBezTo>
                          <a:pt x="1499590" y="48026"/>
                          <a:pt x="1497169" y="71353"/>
                          <a:pt x="1497169" y="95245"/>
                        </a:cubicBezTo>
                        <a:lnTo>
                          <a:pt x="1497169" y="188249"/>
                        </a:lnTo>
                        <a:lnTo>
                          <a:pt x="1483739" y="190461"/>
                        </a:lnTo>
                        <a:lnTo>
                          <a:pt x="1477716" y="193392"/>
                        </a:lnTo>
                        <a:cubicBezTo>
                          <a:pt x="1322127" y="284956"/>
                          <a:pt x="1186207" y="460997"/>
                          <a:pt x="1084945" y="693159"/>
                        </a:cubicBezTo>
                        <a:lnTo>
                          <a:pt x="1038352" y="811048"/>
                        </a:lnTo>
                        <a:lnTo>
                          <a:pt x="1497169" y="811048"/>
                        </a:lnTo>
                        <a:lnTo>
                          <a:pt x="1497169" y="1012989"/>
                        </a:lnTo>
                        <a:lnTo>
                          <a:pt x="980125" y="1012989"/>
                        </a:lnTo>
                        <a:lnTo>
                          <a:pt x="960916" y="1079951"/>
                        </a:lnTo>
                        <a:cubicBezTo>
                          <a:pt x="939962" y="1173683"/>
                          <a:pt x="923692" y="1272075"/>
                          <a:pt x="912662" y="1374077"/>
                        </a:cubicBezTo>
                        <a:lnTo>
                          <a:pt x="900949" y="1593887"/>
                        </a:lnTo>
                        <a:lnTo>
                          <a:pt x="1667887" y="1593887"/>
                        </a:lnTo>
                        <a:lnTo>
                          <a:pt x="1747952" y="1593837"/>
                        </a:lnTo>
                        <a:cubicBezTo>
                          <a:pt x="1747629" y="1678649"/>
                          <a:pt x="1743559" y="1703885"/>
                          <a:pt x="1742680" y="1795828"/>
                        </a:cubicBezTo>
                        <a:lnTo>
                          <a:pt x="1742680" y="2391683"/>
                        </a:lnTo>
                        <a:lnTo>
                          <a:pt x="2460685" y="2391683"/>
                        </a:lnTo>
                        <a:lnTo>
                          <a:pt x="2487048" y="2299784"/>
                        </a:lnTo>
                        <a:cubicBezTo>
                          <a:pt x="2508001" y="2206051"/>
                          <a:pt x="2524271" y="2107659"/>
                          <a:pt x="2535303" y="2005656"/>
                        </a:cubicBezTo>
                        <a:lnTo>
                          <a:pt x="2546483" y="1795828"/>
                        </a:lnTo>
                        <a:lnTo>
                          <a:pt x="2321075" y="1795828"/>
                        </a:lnTo>
                        <a:lnTo>
                          <a:pt x="2492030" y="1596446"/>
                        </a:lnTo>
                        <a:lnTo>
                          <a:pt x="3339589" y="1596446"/>
                        </a:lnTo>
                        <a:lnTo>
                          <a:pt x="3405333" y="1596213"/>
                        </a:lnTo>
                        <a:lnTo>
                          <a:pt x="3410574" y="1693611"/>
                        </a:lnTo>
                        <a:cubicBezTo>
                          <a:pt x="3410574" y="2635415"/>
                          <a:pt x="2647091" y="3398898"/>
                          <a:pt x="1705287" y="3398898"/>
                        </a:cubicBezTo>
                        <a:cubicBezTo>
                          <a:pt x="763484" y="3398898"/>
                          <a:pt x="0" y="2635415"/>
                          <a:pt x="0" y="1693611"/>
                        </a:cubicBezTo>
                        <a:cubicBezTo>
                          <a:pt x="0" y="869533"/>
                          <a:pt x="584542" y="181981"/>
                          <a:pt x="1361613" y="22970"/>
                        </a:cubicBezTo>
                        <a:lnTo>
                          <a:pt x="1512115" y="0"/>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latin typeface="Arial" panose="020B0604020202020204" pitchFamily="34" charset="0"/>
                      <a:cs typeface="Arial" panose="020B0604020202020204" pitchFamily="34" charset="0"/>
                    </a:endParaRPr>
                  </a:p>
                </p:txBody>
              </p:sp>
            </p:grpSp>
          </p:grpSp>
          <p:grpSp>
            <p:nvGrpSpPr>
              <p:cNvPr id="13" name="Group 12">
                <a:extLst>
                  <a:ext uri="{FF2B5EF4-FFF2-40B4-BE49-F238E27FC236}">
                    <a16:creationId xmlns:a16="http://schemas.microsoft.com/office/drawing/2014/main" xmlns="" id="{FCE23F27-C6DA-4AB7-9D02-AB92FF43C3F4}"/>
                  </a:ext>
                </a:extLst>
              </p:cNvPr>
              <p:cNvGrpSpPr/>
              <p:nvPr/>
            </p:nvGrpSpPr>
            <p:grpSpPr>
              <a:xfrm>
                <a:off x="4240269" y="4588875"/>
                <a:ext cx="1446452" cy="746992"/>
                <a:chOff x="4240269" y="4588875"/>
                <a:chExt cx="1446452" cy="746992"/>
              </a:xfrm>
            </p:grpSpPr>
            <p:sp>
              <p:nvSpPr>
                <p:cNvPr id="53" name="Freeform 52">
                  <a:extLst>
                    <a:ext uri="{FF2B5EF4-FFF2-40B4-BE49-F238E27FC236}">
                      <a16:creationId xmlns:a16="http://schemas.microsoft.com/office/drawing/2014/main" xmlns="" id="{7B9743D9-7C04-43C4-AB20-A75D442CBCB9}"/>
                    </a:ext>
                  </a:extLst>
                </p:cNvPr>
                <p:cNvSpPr/>
                <p:nvPr/>
              </p:nvSpPr>
              <p:spPr>
                <a:xfrm rot="5400000">
                  <a:off x="4589999" y="4239145"/>
                  <a:ext cx="746992" cy="1446452"/>
                </a:xfrm>
                <a:custGeom>
                  <a:avLst/>
                  <a:gdLst>
                    <a:gd name="connsiteX0" fmla="*/ 0 w 746992"/>
                    <a:gd name="connsiteY0" fmla="*/ 1446452 h 1446452"/>
                    <a:gd name="connsiteX1" fmla="*/ 0 w 746992"/>
                    <a:gd name="connsiteY1" fmla="*/ 1023255 h 1446452"/>
                    <a:gd name="connsiteX2" fmla="*/ 10651 w 746992"/>
                    <a:gd name="connsiteY2" fmla="*/ 1031057 h 1446452"/>
                    <a:gd name="connsiteX3" fmla="*/ 332898 w 746992"/>
                    <a:gd name="connsiteY3" fmla="*/ 765444 h 1446452"/>
                    <a:gd name="connsiteX4" fmla="*/ 368 w 746992"/>
                    <a:gd name="connsiteY4" fmla="*/ 472060 h 1446452"/>
                    <a:gd name="connsiteX5" fmla="*/ 0 w 746992"/>
                    <a:gd name="connsiteY5" fmla="*/ 472329 h 1446452"/>
                    <a:gd name="connsiteX6" fmla="*/ 0 w 746992"/>
                    <a:gd name="connsiteY6" fmla="*/ 0 h 1446452"/>
                    <a:gd name="connsiteX7" fmla="*/ 93168 w 746992"/>
                    <a:gd name="connsiteY7" fmla="*/ 16251 h 1446452"/>
                    <a:gd name="connsiteX8" fmla="*/ 211415 w 746992"/>
                    <a:gd name="connsiteY8" fmla="*/ 19477 h 1446452"/>
                    <a:gd name="connsiteX9" fmla="*/ 653933 w 746992"/>
                    <a:gd name="connsiteY9" fmla="*/ 214670 h 1446452"/>
                    <a:gd name="connsiteX10" fmla="*/ 746992 w 746992"/>
                    <a:gd name="connsiteY10" fmla="*/ 352266 h 1446452"/>
                    <a:gd name="connsiteX11" fmla="*/ 746861 w 746992"/>
                    <a:gd name="connsiteY11" fmla="*/ 1446452 h 1446452"/>
                    <a:gd name="connsiteX12" fmla="*/ 0 w 746992"/>
                    <a:gd name="connsiteY12" fmla="*/ 1446452 h 1446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6992" h="1446452">
                      <a:moveTo>
                        <a:pt x="0" y="1446452"/>
                      </a:moveTo>
                      <a:lnTo>
                        <a:pt x="0" y="1023255"/>
                      </a:lnTo>
                      <a:lnTo>
                        <a:pt x="10651" y="1031057"/>
                      </a:lnTo>
                      <a:cubicBezTo>
                        <a:pt x="166062" y="1160462"/>
                        <a:pt x="326613" y="1093554"/>
                        <a:pt x="332898" y="765444"/>
                      </a:cubicBezTo>
                      <a:cubicBezTo>
                        <a:pt x="342040" y="532892"/>
                        <a:pt x="219198" y="277046"/>
                        <a:pt x="368" y="472060"/>
                      </a:cubicBezTo>
                      <a:lnTo>
                        <a:pt x="0" y="472329"/>
                      </a:lnTo>
                      <a:lnTo>
                        <a:pt x="0" y="0"/>
                      </a:lnTo>
                      <a:lnTo>
                        <a:pt x="93168" y="16251"/>
                      </a:lnTo>
                      <a:cubicBezTo>
                        <a:pt x="131724" y="20180"/>
                        <a:pt x="171101" y="21354"/>
                        <a:pt x="211415" y="19477"/>
                      </a:cubicBezTo>
                      <a:cubicBezTo>
                        <a:pt x="391423" y="8216"/>
                        <a:pt x="533927" y="87045"/>
                        <a:pt x="653933" y="214670"/>
                      </a:cubicBezTo>
                      <a:cubicBezTo>
                        <a:pt x="683935" y="244701"/>
                        <a:pt x="730418" y="291905"/>
                        <a:pt x="746992" y="352266"/>
                      </a:cubicBezTo>
                      <a:lnTo>
                        <a:pt x="746861" y="1446452"/>
                      </a:lnTo>
                      <a:lnTo>
                        <a:pt x="0" y="1446452"/>
                      </a:lnTo>
                      <a:close/>
                    </a:path>
                  </a:pathLst>
                </a:custGeom>
                <a:solidFill>
                  <a:srgbClr val="0A4D7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54" name="Group 53">
                  <a:extLst>
                    <a:ext uri="{FF2B5EF4-FFF2-40B4-BE49-F238E27FC236}">
                      <a16:creationId xmlns:a16="http://schemas.microsoft.com/office/drawing/2014/main" xmlns="" id="{D18958A1-B671-4C6D-9E86-32171743BE72}"/>
                    </a:ext>
                  </a:extLst>
                </p:cNvPr>
                <p:cNvGrpSpPr/>
                <p:nvPr/>
              </p:nvGrpSpPr>
              <p:grpSpPr>
                <a:xfrm>
                  <a:off x="4348683" y="4912771"/>
                  <a:ext cx="589350" cy="284337"/>
                  <a:chOff x="7370548" y="5904751"/>
                  <a:chExt cx="1300803" cy="627580"/>
                </a:xfrm>
                <a:solidFill>
                  <a:srgbClr val="FFFFFF"/>
                </a:solidFill>
              </p:grpSpPr>
              <p:grpSp>
                <p:nvGrpSpPr>
                  <p:cNvPr id="55" name="Group 54">
                    <a:extLst>
                      <a:ext uri="{FF2B5EF4-FFF2-40B4-BE49-F238E27FC236}">
                        <a16:creationId xmlns:a16="http://schemas.microsoft.com/office/drawing/2014/main" xmlns="" id="{02DBBC30-C2C9-4AF1-931F-98AAC24885C3}"/>
                      </a:ext>
                    </a:extLst>
                  </p:cNvPr>
                  <p:cNvGrpSpPr/>
                  <p:nvPr/>
                </p:nvGrpSpPr>
                <p:grpSpPr>
                  <a:xfrm>
                    <a:off x="8236482" y="5956569"/>
                    <a:ext cx="434869" cy="483595"/>
                    <a:chOff x="4772890" y="5635147"/>
                    <a:chExt cx="309843" cy="344578"/>
                  </a:xfrm>
                  <a:grpFill/>
                  <a:effectLst/>
                </p:grpSpPr>
                <p:sp>
                  <p:nvSpPr>
                    <p:cNvPr id="63" name="Freeform 62">
                      <a:extLst>
                        <a:ext uri="{FF2B5EF4-FFF2-40B4-BE49-F238E27FC236}">
                          <a16:creationId xmlns:a16="http://schemas.microsoft.com/office/drawing/2014/main" xmlns="" id="{652BA1F4-B632-487D-9528-07EED3B67C90}"/>
                        </a:ext>
                      </a:extLst>
                    </p:cNvPr>
                    <p:cNvSpPr/>
                    <p:nvPr/>
                  </p:nvSpPr>
                  <p:spPr>
                    <a:xfrm>
                      <a:off x="4781081" y="5635147"/>
                      <a:ext cx="186947" cy="227558"/>
                    </a:xfrm>
                    <a:custGeom>
                      <a:avLst/>
                      <a:gdLst>
                        <a:gd name="connsiteX0" fmla="*/ 242512 w 312470"/>
                        <a:gd name="connsiteY0" fmla="*/ 108723 h 380348"/>
                        <a:gd name="connsiteX1" fmla="*/ 224829 w 312470"/>
                        <a:gd name="connsiteY1" fmla="*/ 122510 h 380348"/>
                        <a:gd name="connsiteX2" fmla="*/ 86299 w 312470"/>
                        <a:gd name="connsiteY2" fmla="*/ 141741 h 380348"/>
                        <a:gd name="connsiteX3" fmla="*/ 57941 w 312470"/>
                        <a:gd name="connsiteY3" fmla="*/ 142067 h 380348"/>
                        <a:gd name="connsiteX4" fmla="*/ 58919 w 312470"/>
                        <a:gd name="connsiteY4" fmla="*/ 177922 h 380348"/>
                        <a:gd name="connsiteX5" fmla="*/ 55007 w 312470"/>
                        <a:gd name="connsiteY5" fmla="*/ 274006 h 380348"/>
                        <a:gd name="connsiteX6" fmla="*/ 278611 w 312470"/>
                        <a:gd name="connsiteY6" fmla="*/ 261294 h 380348"/>
                        <a:gd name="connsiteX7" fmla="*/ 298495 w 312470"/>
                        <a:gd name="connsiteY7" fmla="*/ 152498 h 380348"/>
                        <a:gd name="connsiteX8" fmla="*/ 276982 w 312470"/>
                        <a:gd name="connsiteY8" fmla="*/ 168144 h 380348"/>
                        <a:gd name="connsiteX9" fmla="*/ 254492 w 312470"/>
                        <a:gd name="connsiteY9" fmla="*/ 169121 h 380348"/>
                        <a:gd name="connsiteX10" fmla="*/ 242512 w 312470"/>
                        <a:gd name="connsiteY10" fmla="*/ 108723 h 380348"/>
                        <a:gd name="connsiteX11" fmla="*/ 148621 w 312470"/>
                        <a:gd name="connsiteY11" fmla="*/ 14 h 380348"/>
                        <a:gd name="connsiteX12" fmla="*/ 232326 w 312470"/>
                        <a:gd name="connsiteY12" fmla="*/ 21464 h 380348"/>
                        <a:gd name="connsiteX13" fmla="*/ 305129 w 312470"/>
                        <a:gd name="connsiteY13" fmla="*/ 150985 h 380348"/>
                        <a:gd name="connsiteX14" fmla="*/ 286520 w 312470"/>
                        <a:gd name="connsiteY14" fmla="*/ 280665 h 380348"/>
                        <a:gd name="connsiteX15" fmla="*/ 39526 w 312470"/>
                        <a:gd name="connsiteY15" fmla="*/ 282357 h 380348"/>
                        <a:gd name="connsiteX16" fmla="*/ 14150 w 312470"/>
                        <a:gd name="connsiteY16" fmla="*/ 142526 h 380348"/>
                        <a:gd name="connsiteX17" fmla="*/ 148621 w 312470"/>
                        <a:gd name="connsiteY17" fmla="*/ 14 h 380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2470" h="380348">
                          <a:moveTo>
                            <a:pt x="242512" y="108723"/>
                          </a:moveTo>
                          <a:cubicBezTo>
                            <a:pt x="237698" y="109805"/>
                            <a:pt x="231783" y="114171"/>
                            <a:pt x="224829" y="122510"/>
                          </a:cubicBezTo>
                          <a:lnTo>
                            <a:pt x="86299" y="141741"/>
                          </a:lnTo>
                          <a:lnTo>
                            <a:pt x="57941" y="142067"/>
                          </a:lnTo>
                          <a:cubicBezTo>
                            <a:pt x="58267" y="154019"/>
                            <a:pt x="58593" y="165970"/>
                            <a:pt x="58919" y="177922"/>
                          </a:cubicBezTo>
                          <a:cubicBezTo>
                            <a:pt x="24368" y="119009"/>
                            <a:pt x="3507" y="224377"/>
                            <a:pt x="55007" y="274006"/>
                          </a:cubicBezTo>
                          <a:cubicBezTo>
                            <a:pt x="92384" y="378311"/>
                            <a:pt x="224612" y="422966"/>
                            <a:pt x="278611" y="261294"/>
                          </a:cubicBezTo>
                          <a:cubicBezTo>
                            <a:pt x="314955" y="246746"/>
                            <a:pt x="300233" y="167860"/>
                            <a:pt x="298495" y="152498"/>
                          </a:cubicBezTo>
                          <a:cubicBezTo>
                            <a:pt x="295779" y="145937"/>
                            <a:pt x="278612" y="159506"/>
                            <a:pt x="276982" y="168144"/>
                          </a:cubicBezTo>
                          <a:lnTo>
                            <a:pt x="254492" y="169121"/>
                          </a:lnTo>
                          <a:cubicBezTo>
                            <a:pt x="261499" y="131800"/>
                            <a:pt x="256956" y="105479"/>
                            <a:pt x="242512" y="108723"/>
                          </a:cubicBezTo>
                          <a:close/>
                          <a:moveTo>
                            <a:pt x="148621" y="14"/>
                          </a:moveTo>
                          <a:cubicBezTo>
                            <a:pt x="186732" y="-434"/>
                            <a:pt x="220985" y="10179"/>
                            <a:pt x="232326" y="21464"/>
                          </a:cubicBezTo>
                          <a:cubicBezTo>
                            <a:pt x="293861" y="24178"/>
                            <a:pt x="316089" y="94747"/>
                            <a:pt x="305129" y="150985"/>
                          </a:cubicBezTo>
                          <a:cubicBezTo>
                            <a:pt x="320918" y="173911"/>
                            <a:pt x="309641" y="256048"/>
                            <a:pt x="286520" y="280665"/>
                          </a:cubicBezTo>
                          <a:cubicBezTo>
                            <a:pt x="266782" y="394575"/>
                            <a:pt x="82947" y="430665"/>
                            <a:pt x="39526" y="282357"/>
                          </a:cubicBezTo>
                          <a:cubicBezTo>
                            <a:pt x="10767" y="283115"/>
                            <a:pt x="-17993" y="153610"/>
                            <a:pt x="14150" y="142526"/>
                          </a:cubicBezTo>
                          <a:cubicBezTo>
                            <a:pt x="10873" y="32232"/>
                            <a:pt x="85104" y="760"/>
                            <a:pt x="148621" y="14"/>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sp>
                  <p:nvSpPr>
                    <p:cNvPr id="64" name="Rectangle 43">
                      <a:extLst>
                        <a:ext uri="{FF2B5EF4-FFF2-40B4-BE49-F238E27FC236}">
                          <a16:creationId xmlns:a16="http://schemas.microsoft.com/office/drawing/2014/main" xmlns="" id="{05D2D0E8-09E6-4129-A5A1-3A883863710F}"/>
                        </a:ext>
                      </a:extLst>
                    </p:cNvPr>
                    <p:cNvSpPr/>
                    <p:nvPr/>
                  </p:nvSpPr>
                  <p:spPr>
                    <a:xfrm>
                      <a:off x="4772890" y="5862132"/>
                      <a:ext cx="309843" cy="117593"/>
                    </a:xfrm>
                    <a:custGeom>
                      <a:avLst/>
                      <a:gdLst>
                        <a:gd name="connsiteX0" fmla="*/ 0 w 1226945"/>
                        <a:gd name="connsiteY0" fmla="*/ 0 h 552290"/>
                        <a:gd name="connsiteX1" fmla="*/ 1226945 w 1226945"/>
                        <a:gd name="connsiteY1" fmla="*/ 0 h 552290"/>
                        <a:gd name="connsiteX2" fmla="*/ 1226945 w 1226945"/>
                        <a:gd name="connsiteY2" fmla="*/ 552290 h 552290"/>
                        <a:gd name="connsiteX3" fmla="*/ 0 w 1226945"/>
                        <a:gd name="connsiteY3" fmla="*/ 552290 h 552290"/>
                        <a:gd name="connsiteX4" fmla="*/ 0 w 1226945"/>
                        <a:gd name="connsiteY4" fmla="*/ 0 h 552290"/>
                        <a:gd name="connsiteX0" fmla="*/ 0 w 1226945"/>
                        <a:gd name="connsiteY0" fmla="*/ 0 h 552290"/>
                        <a:gd name="connsiteX1" fmla="*/ 693545 w 1226945"/>
                        <a:gd name="connsiteY1" fmla="*/ 73819 h 552290"/>
                        <a:gd name="connsiteX2" fmla="*/ 1226945 w 1226945"/>
                        <a:gd name="connsiteY2" fmla="*/ 552290 h 552290"/>
                        <a:gd name="connsiteX3" fmla="*/ 0 w 1226945"/>
                        <a:gd name="connsiteY3" fmla="*/ 552290 h 552290"/>
                        <a:gd name="connsiteX4" fmla="*/ 0 w 1226945"/>
                        <a:gd name="connsiteY4" fmla="*/ 0 h 552290"/>
                        <a:gd name="connsiteX0" fmla="*/ 0 w 1226945"/>
                        <a:gd name="connsiteY0" fmla="*/ 0 h 552290"/>
                        <a:gd name="connsiteX1" fmla="*/ 693545 w 1226945"/>
                        <a:gd name="connsiteY1" fmla="*/ 73819 h 552290"/>
                        <a:gd name="connsiteX2" fmla="*/ 1226945 w 1226945"/>
                        <a:gd name="connsiteY2" fmla="*/ 552290 h 552290"/>
                        <a:gd name="connsiteX3" fmla="*/ 0 w 1226945"/>
                        <a:gd name="connsiteY3" fmla="*/ 552290 h 552290"/>
                        <a:gd name="connsiteX4" fmla="*/ 0 w 1226945"/>
                        <a:gd name="connsiteY4" fmla="*/ 0 h 552290"/>
                        <a:gd name="connsiteX0" fmla="*/ 0 w 1227788"/>
                        <a:gd name="connsiteY0" fmla="*/ 0 h 552290"/>
                        <a:gd name="connsiteX1" fmla="*/ 693545 w 1227788"/>
                        <a:gd name="connsiteY1" fmla="*/ 73819 h 552290"/>
                        <a:gd name="connsiteX2" fmla="*/ 1226945 w 1227788"/>
                        <a:gd name="connsiteY2" fmla="*/ 552290 h 552290"/>
                        <a:gd name="connsiteX3" fmla="*/ 0 w 1227788"/>
                        <a:gd name="connsiteY3" fmla="*/ 552290 h 552290"/>
                        <a:gd name="connsiteX4" fmla="*/ 0 w 1227788"/>
                        <a:gd name="connsiteY4" fmla="*/ 0 h 552290"/>
                        <a:gd name="connsiteX0" fmla="*/ 123825 w 1227788"/>
                        <a:gd name="connsiteY0" fmla="*/ 16668 h 478471"/>
                        <a:gd name="connsiteX1" fmla="*/ 693545 w 1227788"/>
                        <a:gd name="connsiteY1" fmla="*/ 0 h 478471"/>
                        <a:gd name="connsiteX2" fmla="*/ 1226945 w 1227788"/>
                        <a:gd name="connsiteY2" fmla="*/ 478471 h 478471"/>
                        <a:gd name="connsiteX3" fmla="*/ 0 w 1227788"/>
                        <a:gd name="connsiteY3" fmla="*/ 478471 h 478471"/>
                        <a:gd name="connsiteX4" fmla="*/ 123825 w 1227788"/>
                        <a:gd name="connsiteY4" fmla="*/ 16668 h 478471"/>
                        <a:gd name="connsiteX0" fmla="*/ 123825 w 1227788"/>
                        <a:gd name="connsiteY0" fmla="*/ 16668 h 478631"/>
                        <a:gd name="connsiteX1" fmla="*/ 693545 w 1227788"/>
                        <a:gd name="connsiteY1" fmla="*/ 0 h 478631"/>
                        <a:gd name="connsiteX2" fmla="*/ 1226945 w 1227788"/>
                        <a:gd name="connsiteY2" fmla="*/ 478471 h 478631"/>
                        <a:gd name="connsiteX3" fmla="*/ 400650 w 1227788"/>
                        <a:gd name="connsiteY3" fmla="*/ 478631 h 478631"/>
                        <a:gd name="connsiteX4" fmla="*/ 0 w 1227788"/>
                        <a:gd name="connsiteY4" fmla="*/ 478471 h 478631"/>
                        <a:gd name="connsiteX5" fmla="*/ 123825 w 1227788"/>
                        <a:gd name="connsiteY5" fmla="*/ 16668 h 478631"/>
                        <a:gd name="connsiteX0" fmla="*/ 157163 w 1261126"/>
                        <a:gd name="connsiteY0" fmla="*/ 16668 h 478631"/>
                        <a:gd name="connsiteX1" fmla="*/ 726883 w 1261126"/>
                        <a:gd name="connsiteY1" fmla="*/ 0 h 478631"/>
                        <a:gd name="connsiteX2" fmla="*/ 1260283 w 1261126"/>
                        <a:gd name="connsiteY2" fmla="*/ 478471 h 478631"/>
                        <a:gd name="connsiteX3" fmla="*/ 433988 w 1261126"/>
                        <a:gd name="connsiteY3" fmla="*/ 478631 h 478631"/>
                        <a:gd name="connsiteX4" fmla="*/ 0 w 1261126"/>
                        <a:gd name="connsiteY4" fmla="*/ 80803 h 478631"/>
                        <a:gd name="connsiteX5" fmla="*/ 157163 w 1261126"/>
                        <a:gd name="connsiteY5" fmla="*/ 16668 h 478631"/>
                        <a:gd name="connsiteX0" fmla="*/ 157163 w 1261126"/>
                        <a:gd name="connsiteY0" fmla="*/ 16668 h 478631"/>
                        <a:gd name="connsiteX1" fmla="*/ 726883 w 1261126"/>
                        <a:gd name="connsiteY1" fmla="*/ 0 h 478631"/>
                        <a:gd name="connsiteX2" fmla="*/ 1260283 w 1261126"/>
                        <a:gd name="connsiteY2" fmla="*/ 478471 h 478631"/>
                        <a:gd name="connsiteX3" fmla="*/ 433988 w 1261126"/>
                        <a:gd name="connsiteY3" fmla="*/ 478631 h 478631"/>
                        <a:gd name="connsiteX4" fmla="*/ 0 w 1261126"/>
                        <a:gd name="connsiteY4" fmla="*/ 80803 h 478631"/>
                        <a:gd name="connsiteX5" fmla="*/ 157163 w 1261126"/>
                        <a:gd name="connsiteY5" fmla="*/ 16668 h 478631"/>
                        <a:gd name="connsiteX0" fmla="*/ 157163 w 1261126"/>
                        <a:gd name="connsiteY0" fmla="*/ 16668 h 478631"/>
                        <a:gd name="connsiteX1" fmla="*/ 726883 w 1261126"/>
                        <a:gd name="connsiteY1" fmla="*/ 0 h 478631"/>
                        <a:gd name="connsiteX2" fmla="*/ 1260283 w 1261126"/>
                        <a:gd name="connsiteY2" fmla="*/ 478471 h 478631"/>
                        <a:gd name="connsiteX3" fmla="*/ 433988 w 1261126"/>
                        <a:gd name="connsiteY3" fmla="*/ 478631 h 478631"/>
                        <a:gd name="connsiteX4" fmla="*/ 0 w 1261126"/>
                        <a:gd name="connsiteY4" fmla="*/ 80803 h 478631"/>
                        <a:gd name="connsiteX5" fmla="*/ 157163 w 1261126"/>
                        <a:gd name="connsiteY5" fmla="*/ 16668 h 478631"/>
                        <a:gd name="connsiteX0" fmla="*/ 154782 w 1261126"/>
                        <a:gd name="connsiteY0" fmla="*/ 11906 h 478631"/>
                        <a:gd name="connsiteX1" fmla="*/ 726883 w 1261126"/>
                        <a:gd name="connsiteY1" fmla="*/ 0 h 478631"/>
                        <a:gd name="connsiteX2" fmla="*/ 1260283 w 1261126"/>
                        <a:gd name="connsiteY2" fmla="*/ 478471 h 478631"/>
                        <a:gd name="connsiteX3" fmla="*/ 433988 w 1261126"/>
                        <a:gd name="connsiteY3" fmla="*/ 478631 h 478631"/>
                        <a:gd name="connsiteX4" fmla="*/ 0 w 1261126"/>
                        <a:gd name="connsiteY4" fmla="*/ 80803 h 478631"/>
                        <a:gd name="connsiteX5" fmla="*/ 154782 w 1261126"/>
                        <a:gd name="connsiteY5" fmla="*/ 11906 h 478631"/>
                        <a:gd name="connsiteX0" fmla="*/ 154782 w 1261126"/>
                        <a:gd name="connsiteY0" fmla="*/ 11906 h 478631"/>
                        <a:gd name="connsiteX1" fmla="*/ 257776 w 1261126"/>
                        <a:gd name="connsiteY1" fmla="*/ 7143 h 478631"/>
                        <a:gd name="connsiteX2" fmla="*/ 726883 w 1261126"/>
                        <a:gd name="connsiteY2" fmla="*/ 0 h 478631"/>
                        <a:gd name="connsiteX3" fmla="*/ 1260283 w 1261126"/>
                        <a:gd name="connsiteY3" fmla="*/ 478471 h 478631"/>
                        <a:gd name="connsiteX4" fmla="*/ 433988 w 1261126"/>
                        <a:gd name="connsiteY4" fmla="*/ 478631 h 478631"/>
                        <a:gd name="connsiteX5" fmla="*/ 0 w 1261126"/>
                        <a:gd name="connsiteY5" fmla="*/ 80803 h 478631"/>
                        <a:gd name="connsiteX6" fmla="*/ 154782 w 1261126"/>
                        <a:gd name="connsiteY6" fmla="*/ 11906 h 478631"/>
                        <a:gd name="connsiteX0" fmla="*/ 154782 w 1261126"/>
                        <a:gd name="connsiteY0" fmla="*/ 11906 h 478631"/>
                        <a:gd name="connsiteX1" fmla="*/ 310164 w 1261126"/>
                        <a:gd name="connsiteY1" fmla="*/ 130968 h 478631"/>
                        <a:gd name="connsiteX2" fmla="*/ 726883 w 1261126"/>
                        <a:gd name="connsiteY2" fmla="*/ 0 h 478631"/>
                        <a:gd name="connsiteX3" fmla="*/ 1260283 w 1261126"/>
                        <a:gd name="connsiteY3" fmla="*/ 478471 h 478631"/>
                        <a:gd name="connsiteX4" fmla="*/ 433988 w 1261126"/>
                        <a:gd name="connsiteY4" fmla="*/ 478631 h 478631"/>
                        <a:gd name="connsiteX5" fmla="*/ 0 w 1261126"/>
                        <a:gd name="connsiteY5" fmla="*/ 80803 h 478631"/>
                        <a:gd name="connsiteX6" fmla="*/ 154782 w 1261126"/>
                        <a:gd name="connsiteY6" fmla="*/ 11906 h 478631"/>
                        <a:gd name="connsiteX0" fmla="*/ 154782 w 1261126"/>
                        <a:gd name="connsiteY0" fmla="*/ 11906 h 478631"/>
                        <a:gd name="connsiteX1" fmla="*/ 310164 w 1261126"/>
                        <a:gd name="connsiteY1" fmla="*/ 130968 h 478631"/>
                        <a:gd name="connsiteX2" fmla="*/ 524476 w 1261126"/>
                        <a:gd name="connsiteY2" fmla="*/ 59531 h 478631"/>
                        <a:gd name="connsiteX3" fmla="*/ 726883 w 1261126"/>
                        <a:gd name="connsiteY3" fmla="*/ 0 h 478631"/>
                        <a:gd name="connsiteX4" fmla="*/ 1260283 w 1261126"/>
                        <a:gd name="connsiteY4" fmla="*/ 478471 h 478631"/>
                        <a:gd name="connsiteX5" fmla="*/ 433988 w 1261126"/>
                        <a:gd name="connsiteY5" fmla="*/ 478631 h 478631"/>
                        <a:gd name="connsiteX6" fmla="*/ 0 w 1261126"/>
                        <a:gd name="connsiteY6" fmla="*/ 80803 h 478631"/>
                        <a:gd name="connsiteX7" fmla="*/ 154782 w 1261126"/>
                        <a:gd name="connsiteY7" fmla="*/ 11906 h 478631"/>
                        <a:gd name="connsiteX0" fmla="*/ 154782 w 1261126"/>
                        <a:gd name="connsiteY0" fmla="*/ 11906 h 478631"/>
                        <a:gd name="connsiteX1" fmla="*/ 310164 w 1261126"/>
                        <a:gd name="connsiteY1" fmla="*/ 130968 h 478631"/>
                        <a:gd name="connsiteX2" fmla="*/ 538764 w 1261126"/>
                        <a:gd name="connsiteY2" fmla="*/ 157162 h 478631"/>
                        <a:gd name="connsiteX3" fmla="*/ 726883 w 1261126"/>
                        <a:gd name="connsiteY3" fmla="*/ 0 h 478631"/>
                        <a:gd name="connsiteX4" fmla="*/ 1260283 w 1261126"/>
                        <a:gd name="connsiteY4" fmla="*/ 478471 h 478631"/>
                        <a:gd name="connsiteX5" fmla="*/ 433988 w 1261126"/>
                        <a:gd name="connsiteY5" fmla="*/ 478631 h 478631"/>
                        <a:gd name="connsiteX6" fmla="*/ 0 w 1261126"/>
                        <a:gd name="connsiteY6" fmla="*/ 80803 h 478631"/>
                        <a:gd name="connsiteX7" fmla="*/ 154782 w 1261126"/>
                        <a:gd name="connsiteY7" fmla="*/ 11906 h 478631"/>
                        <a:gd name="connsiteX0" fmla="*/ 154782 w 1261126"/>
                        <a:gd name="connsiteY0" fmla="*/ 11906 h 478631"/>
                        <a:gd name="connsiteX1" fmla="*/ 317307 w 1261126"/>
                        <a:gd name="connsiteY1" fmla="*/ 157161 h 478631"/>
                        <a:gd name="connsiteX2" fmla="*/ 538764 w 1261126"/>
                        <a:gd name="connsiteY2" fmla="*/ 157162 h 478631"/>
                        <a:gd name="connsiteX3" fmla="*/ 726883 w 1261126"/>
                        <a:gd name="connsiteY3" fmla="*/ 0 h 478631"/>
                        <a:gd name="connsiteX4" fmla="*/ 1260283 w 1261126"/>
                        <a:gd name="connsiteY4" fmla="*/ 478471 h 478631"/>
                        <a:gd name="connsiteX5" fmla="*/ 433988 w 1261126"/>
                        <a:gd name="connsiteY5" fmla="*/ 478631 h 478631"/>
                        <a:gd name="connsiteX6" fmla="*/ 0 w 1261126"/>
                        <a:gd name="connsiteY6" fmla="*/ 80803 h 478631"/>
                        <a:gd name="connsiteX7" fmla="*/ 154782 w 1261126"/>
                        <a:gd name="connsiteY7" fmla="*/ 11906 h 478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61126" h="478631">
                          <a:moveTo>
                            <a:pt x="154782" y="11906"/>
                          </a:moveTo>
                          <a:lnTo>
                            <a:pt x="317307" y="157161"/>
                          </a:lnTo>
                          <a:lnTo>
                            <a:pt x="538764" y="157162"/>
                          </a:lnTo>
                          <a:lnTo>
                            <a:pt x="726883" y="0"/>
                          </a:lnTo>
                          <a:cubicBezTo>
                            <a:pt x="945164" y="47571"/>
                            <a:pt x="1280127" y="295169"/>
                            <a:pt x="1260283" y="478471"/>
                          </a:cubicBezTo>
                          <a:lnTo>
                            <a:pt x="433988" y="478631"/>
                          </a:lnTo>
                          <a:cubicBezTo>
                            <a:pt x="415531" y="331734"/>
                            <a:pt x="220863" y="115781"/>
                            <a:pt x="0" y="80803"/>
                          </a:cubicBezTo>
                          <a:lnTo>
                            <a:pt x="154782" y="11906"/>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nvGrpSpPr>
                  <p:cNvPr id="56" name="Group 55">
                    <a:extLst>
                      <a:ext uri="{FF2B5EF4-FFF2-40B4-BE49-F238E27FC236}">
                        <a16:creationId xmlns:a16="http://schemas.microsoft.com/office/drawing/2014/main" xmlns="" id="{4DED6845-6218-4E85-AC10-5BD1565004B3}"/>
                      </a:ext>
                    </a:extLst>
                  </p:cNvPr>
                  <p:cNvGrpSpPr/>
                  <p:nvPr/>
                </p:nvGrpSpPr>
                <p:grpSpPr>
                  <a:xfrm>
                    <a:off x="7370548" y="5920380"/>
                    <a:ext cx="469716" cy="499379"/>
                    <a:chOff x="4155912" y="5609383"/>
                    <a:chExt cx="334674" cy="355796"/>
                  </a:xfrm>
                  <a:grpFill/>
                  <a:effectLst/>
                </p:grpSpPr>
                <p:sp>
                  <p:nvSpPr>
                    <p:cNvPr id="61" name="Rectangle 44">
                      <a:extLst>
                        <a:ext uri="{FF2B5EF4-FFF2-40B4-BE49-F238E27FC236}">
                          <a16:creationId xmlns:a16="http://schemas.microsoft.com/office/drawing/2014/main" xmlns="" id="{DBC0F5C0-5694-4573-A6D1-43F8BBF4E95F}"/>
                        </a:ext>
                      </a:extLst>
                    </p:cNvPr>
                    <p:cNvSpPr/>
                    <p:nvPr/>
                  </p:nvSpPr>
                  <p:spPr>
                    <a:xfrm>
                      <a:off x="4155912" y="5849829"/>
                      <a:ext cx="329675" cy="115350"/>
                    </a:xfrm>
                    <a:custGeom>
                      <a:avLst/>
                      <a:gdLst>
                        <a:gd name="connsiteX0" fmla="*/ 0 w 1389473"/>
                        <a:gd name="connsiteY0" fmla="*/ 0 h 631424"/>
                        <a:gd name="connsiteX1" fmla="*/ 1389473 w 1389473"/>
                        <a:gd name="connsiteY1" fmla="*/ 0 h 631424"/>
                        <a:gd name="connsiteX2" fmla="*/ 1389473 w 1389473"/>
                        <a:gd name="connsiteY2" fmla="*/ 631424 h 631424"/>
                        <a:gd name="connsiteX3" fmla="*/ 0 w 1389473"/>
                        <a:gd name="connsiteY3" fmla="*/ 631424 h 631424"/>
                        <a:gd name="connsiteX4" fmla="*/ 0 w 1389473"/>
                        <a:gd name="connsiteY4" fmla="*/ 0 h 631424"/>
                        <a:gd name="connsiteX0" fmla="*/ 121444 w 1510917"/>
                        <a:gd name="connsiteY0" fmla="*/ 0 h 631424"/>
                        <a:gd name="connsiteX1" fmla="*/ 1510917 w 1510917"/>
                        <a:gd name="connsiteY1" fmla="*/ 0 h 631424"/>
                        <a:gd name="connsiteX2" fmla="*/ 1510917 w 1510917"/>
                        <a:gd name="connsiteY2" fmla="*/ 631424 h 631424"/>
                        <a:gd name="connsiteX3" fmla="*/ 0 w 1510917"/>
                        <a:gd name="connsiteY3" fmla="*/ 514743 h 631424"/>
                        <a:gd name="connsiteX4" fmla="*/ 121444 w 1510917"/>
                        <a:gd name="connsiteY4" fmla="*/ 0 h 631424"/>
                        <a:gd name="connsiteX0" fmla="*/ 121444 w 1510917"/>
                        <a:gd name="connsiteY0" fmla="*/ 0 h 531412"/>
                        <a:gd name="connsiteX1" fmla="*/ 1510917 w 1510917"/>
                        <a:gd name="connsiteY1" fmla="*/ 0 h 531412"/>
                        <a:gd name="connsiteX2" fmla="*/ 937036 w 1510917"/>
                        <a:gd name="connsiteY2" fmla="*/ 531412 h 531412"/>
                        <a:gd name="connsiteX3" fmla="*/ 0 w 1510917"/>
                        <a:gd name="connsiteY3" fmla="*/ 514743 h 531412"/>
                        <a:gd name="connsiteX4" fmla="*/ 121444 w 1510917"/>
                        <a:gd name="connsiteY4" fmla="*/ 0 h 531412"/>
                        <a:gd name="connsiteX0" fmla="*/ 126206 w 1515679"/>
                        <a:gd name="connsiteY0" fmla="*/ 0 h 531412"/>
                        <a:gd name="connsiteX1" fmla="*/ 1515679 w 1515679"/>
                        <a:gd name="connsiteY1" fmla="*/ 0 h 531412"/>
                        <a:gd name="connsiteX2" fmla="*/ 941798 w 1515679"/>
                        <a:gd name="connsiteY2" fmla="*/ 531412 h 531412"/>
                        <a:gd name="connsiteX3" fmla="*/ 0 w 1515679"/>
                        <a:gd name="connsiteY3" fmla="*/ 524268 h 531412"/>
                        <a:gd name="connsiteX4" fmla="*/ 126206 w 1515679"/>
                        <a:gd name="connsiteY4" fmla="*/ 0 h 531412"/>
                        <a:gd name="connsiteX0" fmla="*/ 126206 w 1515679"/>
                        <a:gd name="connsiteY0" fmla="*/ 0 h 524268"/>
                        <a:gd name="connsiteX1" fmla="*/ 1515679 w 1515679"/>
                        <a:gd name="connsiteY1" fmla="*/ 0 h 524268"/>
                        <a:gd name="connsiteX2" fmla="*/ 941798 w 1515679"/>
                        <a:gd name="connsiteY2" fmla="*/ 524268 h 524268"/>
                        <a:gd name="connsiteX3" fmla="*/ 0 w 1515679"/>
                        <a:gd name="connsiteY3" fmla="*/ 524268 h 524268"/>
                        <a:gd name="connsiteX4" fmla="*/ 126206 w 1515679"/>
                        <a:gd name="connsiteY4" fmla="*/ 0 h 524268"/>
                        <a:gd name="connsiteX0" fmla="*/ 500062 w 1515679"/>
                        <a:gd name="connsiteY0" fmla="*/ 61912 h 524268"/>
                        <a:gd name="connsiteX1" fmla="*/ 1515679 w 1515679"/>
                        <a:gd name="connsiteY1" fmla="*/ 0 h 524268"/>
                        <a:gd name="connsiteX2" fmla="*/ 941798 w 1515679"/>
                        <a:gd name="connsiteY2" fmla="*/ 524268 h 524268"/>
                        <a:gd name="connsiteX3" fmla="*/ 0 w 1515679"/>
                        <a:gd name="connsiteY3" fmla="*/ 524268 h 524268"/>
                        <a:gd name="connsiteX4" fmla="*/ 500062 w 1515679"/>
                        <a:gd name="connsiteY4" fmla="*/ 61912 h 524268"/>
                        <a:gd name="connsiteX0" fmla="*/ 500062 w 1515679"/>
                        <a:gd name="connsiteY0" fmla="*/ 61912 h 524268"/>
                        <a:gd name="connsiteX1" fmla="*/ 1515679 w 1515679"/>
                        <a:gd name="connsiteY1" fmla="*/ 0 h 524268"/>
                        <a:gd name="connsiteX2" fmla="*/ 941798 w 1515679"/>
                        <a:gd name="connsiteY2" fmla="*/ 524268 h 524268"/>
                        <a:gd name="connsiteX3" fmla="*/ 0 w 1515679"/>
                        <a:gd name="connsiteY3" fmla="*/ 524268 h 524268"/>
                        <a:gd name="connsiteX4" fmla="*/ 500062 w 1515679"/>
                        <a:gd name="connsiteY4" fmla="*/ 61912 h 524268"/>
                        <a:gd name="connsiteX0" fmla="*/ 500062 w 1515679"/>
                        <a:gd name="connsiteY0" fmla="*/ 61912 h 524268"/>
                        <a:gd name="connsiteX1" fmla="*/ 1515679 w 1515679"/>
                        <a:gd name="connsiteY1" fmla="*/ 0 h 524268"/>
                        <a:gd name="connsiteX2" fmla="*/ 941798 w 1515679"/>
                        <a:gd name="connsiteY2" fmla="*/ 524268 h 524268"/>
                        <a:gd name="connsiteX3" fmla="*/ 0 w 1515679"/>
                        <a:gd name="connsiteY3" fmla="*/ 524268 h 524268"/>
                        <a:gd name="connsiteX4" fmla="*/ 500062 w 1515679"/>
                        <a:gd name="connsiteY4" fmla="*/ 61912 h 524268"/>
                        <a:gd name="connsiteX0" fmla="*/ 500062 w 1334704"/>
                        <a:gd name="connsiteY0" fmla="*/ 0 h 462356"/>
                        <a:gd name="connsiteX1" fmla="*/ 1334704 w 1334704"/>
                        <a:gd name="connsiteY1" fmla="*/ 83344 h 462356"/>
                        <a:gd name="connsiteX2" fmla="*/ 941798 w 1334704"/>
                        <a:gd name="connsiteY2" fmla="*/ 462356 h 462356"/>
                        <a:gd name="connsiteX3" fmla="*/ 0 w 1334704"/>
                        <a:gd name="connsiteY3" fmla="*/ 462356 h 462356"/>
                        <a:gd name="connsiteX4" fmla="*/ 500062 w 1334704"/>
                        <a:gd name="connsiteY4" fmla="*/ 0 h 462356"/>
                        <a:gd name="connsiteX0" fmla="*/ 500062 w 1334704"/>
                        <a:gd name="connsiteY0" fmla="*/ 0 h 462356"/>
                        <a:gd name="connsiteX1" fmla="*/ 1334704 w 1334704"/>
                        <a:gd name="connsiteY1" fmla="*/ 83344 h 462356"/>
                        <a:gd name="connsiteX2" fmla="*/ 941798 w 1334704"/>
                        <a:gd name="connsiteY2" fmla="*/ 462356 h 462356"/>
                        <a:gd name="connsiteX3" fmla="*/ 0 w 1334704"/>
                        <a:gd name="connsiteY3" fmla="*/ 462356 h 462356"/>
                        <a:gd name="connsiteX4" fmla="*/ 500062 w 1334704"/>
                        <a:gd name="connsiteY4" fmla="*/ 0 h 462356"/>
                        <a:gd name="connsiteX0" fmla="*/ 500062 w 1334704"/>
                        <a:gd name="connsiteY0" fmla="*/ 0 h 462356"/>
                        <a:gd name="connsiteX1" fmla="*/ 1334704 w 1334704"/>
                        <a:gd name="connsiteY1" fmla="*/ 83344 h 462356"/>
                        <a:gd name="connsiteX2" fmla="*/ 941798 w 1334704"/>
                        <a:gd name="connsiteY2" fmla="*/ 462356 h 462356"/>
                        <a:gd name="connsiteX3" fmla="*/ 0 w 1334704"/>
                        <a:gd name="connsiteY3" fmla="*/ 462356 h 462356"/>
                        <a:gd name="connsiteX4" fmla="*/ 500062 w 1334704"/>
                        <a:gd name="connsiteY4" fmla="*/ 0 h 462356"/>
                        <a:gd name="connsiteX0" fmla="*/ 500062 w 1334704"/>
                        <a:gd name="connsiteY0" fmla="*/ 0 h 462356"/>
                        <a:gd name="connsiteX1" fmla="*/ 1334704 w 1334704"/>
                        <a:gd name="connsiteY1" fmla="*/ 83344 h 462356"/>
                        <a:gd name="connsiteX2" fmla="*/ 941798 w 1334704"/>
                        <a:gd name="connsiteY2" fmla="*/ 462356 h 462356"/>
                        <a:gd name="connsiteX3" fmla="*/ 0 w 1334704"/>
                        <a:gd name="connsiteY3" fmla="*/ 462356 h 462356"/>
                        <a:gd name="connsiteX4" fmla="*/ 500062 w 1334704"/>
                        <a:gd name="connsiteY4" fmla="*/ 0 h 462356"/>
                        <a:gd name="connsiteX0" fmla="*/ 500062 w 1341848"/>
                        <a:gd name="connsiteY0" fmla="*/ 0 h 462356"/>
                        <a:gd name="connsiteX1" fmla="*/ 1341848 w 1341848"/>
                        <a:gd name="connsiteY1" fmla="*/ 95250 h 462356"/>
                        <a:gd name="connsiteX2" fmla="*/ 941798 w 1341848"/>
                        <a:gd name="connsiteY2" fmla="*/ 462356 h 462356"/>
                        <a:gd name="connsiteX3" fmla="*/ 0 w 1341848"/>
                        <a:gd name="connsiteY3" fmla="*/ 462356 h 462356"/>
                        <a:gd name="connsiteX4" fmla="*/ 500062 w 1341848"/>
                        <a:gd name="connsiteY4" fmla="*/ 0 h 462356"/>
                        <a:gd name="connsiteX0" fmla="*/ 500062 w 1341848"/>
                        <a:gd name="connsiteY0" fmla="*/ 0 h 462356"/>
                        <a:gd name="connsiteX1" fmla="*/ 1090225 w 1341848"/>
                        <a:gd name="connsiteY1" fmla="*/ 61913 h 462356"/>
                        <a:gd name="connsiteX2" fmla="*/ 1341848 w 1341848"/>
                        <a:gd name="connsiteY2" fmla="*/ 95250 h 462356"/>
                        <a:gd name="connsiteX3" fmla="*/ 941798 w 1341848"/>
                        <a:gd name="connsiteY3" fmla="*/ 462356 h 462356"/>
                        <a:gd name="connsiteX4" fmla="*/ 0 w 1341848"/>
                        <a:gd name="connsiteY4" fmla="*/ 462356 h 462356"/>
                        <a:gd name="connsiteX5" fmla="*/ 500062 w 1341848"/>
                        <a:gd name="connsiteY5" fmla="*/ 0 h 462356"/>
                        <a:gd name="connsiteX0" fmla="*/ 500062 w 1341848"/>
                        <a:gd name="connsiteY0" fmla="*/ 7144 h 469500"/>
                        <a:gd name="connsiteX1" fmla="*/ 1142612 w 1341848"/>
                        <a:gd name="connsiteY1" fmla="*/ 0 h 469500"/>
                        <a:gd name="connsiteX2" fmla="*/ 1341848 w 1341848"/>
                        <a:gd name="connsiteY2" fmla="*/ 102394 h 469500"/>
                        <a:gd name="connsiteX3" fmla="*/ 941798 w 1341848"/>
                        <a:gd name="connsiteY3" fmla="*/ 469500 h 469500"/>
                        <a:gd name="connsiteX4" fmla="*/ 0 w 1341848"/>
                        <a:gd name="connsiteY4" fmla="*/ 469500 h 469500"/>
                        <a:gd name="connsiteX5" fmla="*/ 500062 w 1341848"/>
                        <a:gd name="connsiteY5" fmla="*/ 7144 h 469500"/>
                        <a:gd name="connsiteX0" fmla="*/ 500062 w 1341848"/>
                        <a:gd name="connsiteY0" fmla="*/ 7144 h 469500"/>
                        <a:gd name="connsiteX1" fmla="*/ 1142612 w 1341848"/>
                        <a:gd name="connsiteY1" fmla="*/ 0 h 469500"/>
                        <a:gd name="connsiteX2" fmla="*/ 1341848 w 1341848"/>
                        <a:gd name="connsiteY2" fmla="*/ 102394 h 469500"/>
                        <a:gd name="connsiteX3" fmla="*/ 941798 w 1341848"/>
                        <a:gd name="connsiteY3" fmla="*/ 469500 h 469500"/>
                        <a:gd name="connsiteX4" fmla="*/ 0 w 1341848"/>
                        <a:gd name="connsiteY4" fmla="*/ 469500 h 469500"/>
                        <a:gd name="connsiteX5" fmla="*/ 500062 w 1341848"/>
                        <a:gd name="connsiteY5" fmla="*/ 7144 h 469500"/>
                        <a:gd name="connsiteX0" fmla="*/ 500062 w 1341848"/>
                        <a:gd name="connsiteY0" fmla="*/ 24790 h 487146"/>
                        <a:gd name="connsiteX1" fmla="*/ 804475 w 1341848"/>
                        <a:gd name="connsiteY1" fmla="*/ 58128 h 487146"/>
                        <a:gd name="connsiteX2" fmla="*/ 1142612 w 1341848"/>
                        <a:gd name="connsiteY2" fmla="*/ 17646 h 487146"/>
                        <a:gd name="connsiteX3" fmla="*/ 1341848 w 1341848"/>
                        <a:gd name="connsiteY3" fmla="*/ 120040 h 487146"/>
                        <a:gd name="connsiteX4" fmla="*/ 941798 w 1341848"/>
                        <a:gd name="connsiteY4" fmla="*/ 487146 h 487146"/>
                        <a:gd name="connsiteX5" fmla="*/ 0 w 1341848"/>
                        <a:gd name="connsiteY5" fmla="*/ 487146 h 487146"/>
                        <a:gd name="connsiteX6" fmla="*/ 500062 w 1341848"/>
                        <a:gd name="connsiteY6" fmla="*/ 24790 h 487146"/>
                        <a:gd name="connsiteX0" fmla="*/ 500062 w 1341848"/>
                        <a:gd name="connsiteY0" fmla="*/ 10410 h 472766"/>
                        <a:gd name="connsiteX1" fmla="*/ 816381 w 1341848"/>
                        <a:gd name="connsiteY1" fmla="*/ 258060 h 472766"/>
                        <a:gd name="connsiteX2" fmla="*/ 1142612 w 1341848"/>
                        <a:gd name="connsiteY2" fmla="*/ 3266 h 472766"/>
                        <a:gd name="connsiteX3" fmla="*/ 1341848 w 1341848"/>
                        <a:gd name="connsiteY3" fmla="*/ 105660 h 472766"/>
                        <a:gd name="connsiteX4" fmla="*/ 941798 w 1341848"/>
                        <a:gd name="connsiteY4" fmla="*/ 472766 h 472766"/>
                        <a:gd name="connsiteX5" fmla="*/ 0 w 1341848"/>
                        <a:gd name="connsiteY5" fmla="*/ 472766 h 472766"/>
                        <a:gd name="connsiteX6" fmla="*/ 500062 w 1341848"/>
                        <a:gd name="connsiteY6" fmla="*/ 10410 h 472766"/>
                        <a:gd name="connsiteX0" fmla="*/ 500062 w 1341848"/>
                        <a:gd name="connsiteY0" fmla="*/ 10410 h 472766"/>
                        <a:gd name="connsiteX1" fmla="*/ 816381 w 1341848"/>
                        <a:gd name="connsiteY1" fmla="*/ 258060 h 472766"/>
                        <a:gd name="connsiteX2" fmla="*/ 1142612 w 1341848"/>
                        <a:gd name="connsiteY2" fmla="*/ 3266 h 472766"/>
                        <a:gd name="connsiteX3" fmla="*/ 1341848 w 1341848"/>
                        <a:gd name="connsiteY3" fmla="*/ 105660 h 472766"/>
                        <a:gd name="connsiteX4" fmla="*/ 941798 w 1341848"/>
                        <a:gd name="connsiteY4" fmla="*/ 472766 h 472766"/>
                        <a:gd name="connsiteX5" fmla="*/ 0 w 1341848"/>
                        <a:gd name="connsiteY5" fmla="*/ 472766 h 472766"/>
                        <a:gd name="connsiteX6" fmla="*/ 500062 w 1341848"/>
                        <a:gd name="connsiteY6" fmla="*/ 10410 h 472766"/>
                        <a:gd name="connsiteX0" fmla="*/ 500062 w 1341848"/>
                        <a:gd name="connsiteY0" fmla="*/ 7144 h 469500"/>
                        <a:gd name="connsiteX1" fmla="*/ 816381 w 1341848"/>
                        <a:gd name="connsiteY1" fmla="*/ 254794 h 469500"/>
                        <a:gd name="connsiteX2" fmla="*/ 1142612 w 1341848"/>
                        <a:gd name="connsiteY2" fmla="*/ 0 h 469500"/>
                        <a:gd name="connsiteX3" fmla="*/ 1341848 w 1341848"/>
                        <a:gd name="connsiteY3" fmla="*/ 102394 h 469500"/>
                        <a:gd name="connsiteX4" fmla="*/ 941798 w 1341848"/>
                        <a:gd name="connsiteY4" fmla="*/ 469500 h 469500"/>
                        <a:gd name="connsiteX5" fmla="*/ 0 w 1341848"/>
                        <a:gd name="connsiteY5" fmla="*/ 469500 h 469500"/>
                        <a:gd name="connsiteX6" fmla="*/ 500062 w 1341848"/>
                        <a:gd name="connsiteY6" fmla="*/ 7144 h 469500"/>
                        <a:gd name="connsiteX0" fmla="*/ 500062 w 1341848"/>
                        <a:gd name="connsiteY0" fmla="*/ 7144 h 469500"/>
                        <a:gd name="connsiteX1" fmla="*/ 814000 w 1341848"/>
                        <a:gd name="connsiteY1" fmla="*/ 238125 h 469500"/>
                        <a:gd name="connsiteX2" fmla="*/ 1142612 w 1341848"/>
                        <a:gd name="connsiteY2" fmla="*/ 0 h 469500"/>
                        <a:gd name="connsiteX3" fmla="*/ 1341848 w 1341848"/>
                        <a:gd name="connsiteY3" fmla="*/ 102394 h 469500"/>
                        <a:gd name="connsiteX4" fmla="*/ 941798 w 1341848"/>
                        <a:gd name="connsiteY4" fmla="*/ 469500 h 469500"/>
                        <a:gd name="connsiteX5" fmla="*/ 0 w 1341848"/>
                        <a:gd name="connsiteY5" fmla="*/ 469500 h 469500"/>
                        <a:gd name="connsiteX6" fmla="*/ 500062 w 1341848"/>
                        <a:gd name="connsiteY6" fmla="*/ 7144 h 469500"/>
                        <a:gd name="connsiteX0" fmla="*/ 500062 w 1341848"/>
                        <a:gd name="connsiteY0" fmla="*/ 7144 h 469500"/>
                        <a:gd name="connsiteX1" fmla="*/ 814000 w 1341848"/>
                        <a:gd name="connsiteY1" fmla="*/ 238125 h 469500"/>
                        <a:gd name="connsiteX2" fmla="*/ 1142612 w 1341848"/>
                        <a:gd name="connsiteY2" fmla="*/ 0 h 469500"/>
                        <a:gd name="connsiteX3" fmla="*/ 1341848 w 1341848"/>
                        <a:gd name="connsiteY3" fmla="*/ 102394 h 469500"/>
                        <a:gd name="connsiteX4" fmla="*/ 941798 w 1341848"/>
                        <a:gd name="connsiteY4" fmla="*/ 469500 h 469500"/>
                        <a:gd name="connsiteX5" fmla="*/ 0 w 1341848"/>
                        <a:gd name="connsiteY5" fmla="*/ 469500 h 469500"/>
                        <a:gd name="connsiteX6" fmla="*/ 500062 w 1341848"/>
                        <a:gd name="connsiteY6" fmla="*/ 7144 h 46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1848" h="469500">
                          <a:moveTo>
                            <a:pt x="500062" y="7144"/>
                          </a:moveTo>
                          <a:cubicBezTo>
                            <a:pt x="569847" y="-21497"/>
                            <a:pt x="706908" y="239316"/>
                            <a:pt x="814000" y="238125"/>
                          </a:cubicBezTo>
                          <a:cubicBezTo>
                            <a:pt x="921092" y="236934"/>
                            <a:pt x="1119725" y="20638"/>
                            <a:pt x="1142612" y="0"/>
                          </a:cubicBezTo>
                          <a:lnTo>
                            <a:pt x="1341848" y="102394"/>
                          </a:lnTo>
                          <a:cubicBezTo>
                            <a:pt x="1194210" y="159675"/>
                            <a:pt x="1006092" y="240769"/>
                            <a:pt x="941798" y="469500"/>
                          </a:cubicBezTo>
                          <a:lnTo>
                            <a:pt x="0" y="469500"/>
                          </a:lnTo>
                          <a:cubicBezTo>
                            <a:pt x="11906" y="322525"/>
                            <a:pt x="359569" y="54107"/>
                            <a:pt x="500062" y="7144"/>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62" name="Freeform 61">
                      <a:extLst>
                        <a:ext uri="{FF2B5EF4-FFF2-40B4-BE49-F238E27FC236}">
                          <a16:creationId xmlns:a16="http://schemas.microsoft.com/office/drawing/2014/main" xmlns="" id="{679DC850-9922-4E00-B0FB-BC5402B21A67}"/>
                        </a:ext>
                      </a:extLst>
                    </p:cNvPr>
                    <p:cNvSpPr/>
                    <p:nvPr/>
                  </p:nvSpPr>
                  <p:spPr>
                    <a:xfrm>
                      <a:off x="4229902" y="5609383"/>
                      <a:ext cx="260684" cy="253322"/>
                    </a:xfrm>
                    <a:custGeom>
                      <a:avLst/>
                      <a:gdLst>
                        <a:gd name="connsiteX0" fmla="*/ 266337 w 435716"/>
                        <a:gd name="connsiteY0" fmla="*/ 100370 h 423411"/>
                        <a:gd name="connsiteX1" fmla="*/ 231133 w 435716"/>
                        <a:gd name="connsiteY1" fmla="*/ 127751 h 423411"/>
                        <a:gd name="connsiteX2" fmla="*/ 148015 w 435716"/>
                        <a:gd name="connsiteY2" fmla="*/ 143396 h 423411"/>
                        <a:gd name="connsiteX3" fmla="*/ 107745 w 435716"/>
                        <a:gd name="connsiteY3" fmla="*/ 160497 h 423411"/>
                        <a:gd name="connsiteX4" fmla="*/ 124369 w 435716"/>
                        <a:gd name="connsiteY4" fmla="*/ 298375 h 423411"/>
                        <a:gd name="connsiteX5" fmla="*/ 324456 w 435716"/>
                        <a:gd name="connsiteY5" fmla="*/ 288596 h 423411"/>
                        <a:gd name="connsiteX6" fmla="*/ 337169 w 435716"/>
                        <a:gd name="connsiteY6" fmla="*/ 156585 h 423411"/>
                        <a:gd name="connsiteX7" fmla="*/ 266337 w 435716"/>
                        <a:gd name="connsiteY7" fmla="*/ 100370 h 423411"/>
                        <a:gd name="connsiteX8" fmla="*/ 193565 w 435716"/>
                        <a:gd name="connsiteY8" fmla="*/ 79 h 423411"/>
                        <a:gd name="connsiteX9" fmla="*/ 248735 w 435716"/>
                        <a:gd name="connsiteY9" fmla="*/ 13688 h 423411"/>
                        <a:gd name="connsiteX10" fmla="*/ 300562 w 435716"/>
                        <a:gd name="connsiteY10" fmla="*/ 17599 h 423411"/>
                        <a:gd name="connsiteX11" fmla="*/ 379000 w 435716"/>
                        <a:gd name="connsiteY11" fmla="*/ 107888 h 423411"/>
                        <a:gd name="connsiteX12" fmla="*/ 435716 w 435716"/>
                        <a:gd name="connsiteY12" fmla="*/ 420477 h 423411"/>
                        <a:gd name="connsiteX13" fmla="*/ 348478 w 435716"/>
                        <a:gd name="connsiteY13" fmla="*/ 370606 h 423411"/>
                        <a:gd name="connsiteX14" fmla="*/ 311319 w 435716"/>
                        <a:gd name="connsiteY14" fmla="*/ 397987 h 423411"/>
                        <a:gd name="connsiteX15" fmla="*/ 286873 w 435716"/>
                        <a:gd name="connsiteY15" fmla="*/ 374518 h 423411"/>
                        <a:gd name="connsiteX16" fmla="*/ 141171 w 435716"/>
                        <a:gd name="connsiteY16" fmla="*/ 373540 h 423411"/>
                        <a:gd name="connsiteX17" fmla="*/ 119658 w 435716"/>
                        <a:gd name="connsiteY17" fmla="*/ 398964 h 423411"/>
                        <a:gd name="connsiteX18" fmla="*/ 80544 w 435716"/>
                        <a:gd name="connsiteY18" fmla="*/ 377452 h 423411"/>
                        <a:gd name="connsiteX19" fmla="*/ 0 w 435716"/>
                        <a:gd name="connsiteY19" fmla="*/ 423411 h 423411"/>
                        <a:gd name="connsiteX20" fmla="*/ 38495 w 435716"/>
                        <a:gd name="connsiteY20" fmla="*/ 337359 h 423411"/>
                        <a:gd name="connsiteX21" fmla="*/ 52805 w 435716"/>
                        <a:gd name="connsiteY21" fmla="*/ 108866 h 423411"/>
                        <a:gd name="connsiteX22" fmla="*/ 193565 w 435716"/>
                        <a:gd name="connsiteY22" fmla="*/ 79 h 423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35716" h="423411">
                          <a:moveTo>
                            <a:pt x="266337" y="100370"/>
                          </a:moveTo>
                          <a:cubicBezTo>
                            <a:pt x="249713" y="102652"/>
                            <a:pt x="242867" y="118624"/>
                            <a:pt x="231133" y="127751"/>
                          </a:cubicBezTo>
                          <a:lnTo>
                            <a:pt x="148015" y="143396"/>
                          </a:lnTo>
                          <a:cubicBezTo>
                            <a:pt x="126117" y="132799"/>
                            <a:pt x="102263" y="146648"/>
                            <a:pt x="107745" y="160497"/>
                          </a:cubicBezTo>
                          <a:cubicBezTo>
                            <a:pt x="81995" y="194722"/>
                            <a:pt x="106116" y="282730"/>
                            <a:pt x="124369" y="298375"/>
                          </a:cubicBezTo>
                          <a:cubicBezTo>
                            <a:pt x="162381" y="371715"/>
                            <a:pt x="268843" y="394205"/>
                            <a:pt x="324456" y="288596"/>
                          </a:cubicBezTo>
                          <a:cubicBezTo>
                            <a:pt x="338147" y="261542"/>
                            <a:pt x="348903" y="174838"/>
                            <a:pt x="337169" y="156585"/>
                          </a:cubicBezTo>
                          <a:cubicBezTo>
                            <a:pt x="314210" y="139803"/>
                            <a:pt x="288318" y="133776"/>
                            <a:pt x="266337" y="100370"/>
                          </a:cubicBezTo>
                          <a:close/>
                          <a:moveTo>
                            <a:pt x="193565" y="79"/>
                          </a:moveTo>
                          <a:cubicBezTo>
                            <a:pt x="214063" y="-641"/>
                            <a:pt x="233386" y="3529"/>
                            <a:pt x="248735" y="13688"/>
                          </a:cubicBezTo>
                          <a:cubicBezTo>
                            <a:pt x="258188" y="22814"/>
                            <a:pt x="274486" y="23140"/>
                            <a:pt x="300562" y="17599"/>
                          </a:cubicBezTo>
                          <a:cubicBezTo>
                            <a:pt x="332575" y="19337"/>
                            <a:pt x="374367" y="65080"/>
                            <a:pt x="379000" y="107888"/>
                          </a:cubicBezTo>
                          <a:lnTo>
                            <a:pt x="435716" y="420477"/>
                          </a:lnTo>
                          <a:lnTo>
                            <a:pt x="348478" y="370606"/>
                          </a:lnTo>
                          <a:cubicBezTo>
                            <a:pt x="344858" y="365880"/>
                            <a:pt x="312786" y="392445"/>
                            <a:pt x="311319" y="397987"/>
                          </a:cubicBezTo>
                          <a:cubicBezTo>
                            <a:pt x="304963" y="394727"/>
                            <a:pt x="296162" y="377615"/>
                            <a:pt x="286873" y="374518"/>
                          </a:cubicBezTo>
                          <a:cubicBezTo>
                            <a:pt x="225919" y="418033"/>
                            <a:pt x="171484" y="407276"/>
                            <a:pt x="141171" y="373540"/>
                          </a:cubicBezTo>
                          <a:lnTo>
                            <a:pt x="119658" y="398964"/>
                          </a:lnTo>
                          <a:cubicBezTo>
                            <a:pt x="111509" y="375170"/>
                            <a:pt x="100426" y="367021"/>
                            <a:pt x="80544" y="377452"/>
                          </a:cubicBezTo>
                          <a:lnTo>
                            <a:pt x="0" y="423411"/>
                          </a:lnTo>
                          <a:lnTo>
                            <a:pt x="38495" y="337359"/>
                          </a:lnTo>
                          <a:cubicBezTo>
                            <a:pt x="41309" y="287597"/>
                            <a:pt x="47057" y="146894"/>
                            <a:pt x="52805" y="108866"/>
                          </a:cubicBezTo>
                          <a:cubicBezTo>
                            <a:pt x="59984" y="48401"/>
                            <a:pt x="132068" y="2238"/>
                            <a:pt x="193565" y="79"/>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grpSp>
                <p:nvGrpSpPr>
                  <p:cNvPr id="57" name="Group 56">
                    <a:extLst>
                      <a:ext uri="{FF2B5EF4-FFF2-40B4-BE49-F238E27FC236}">
                        <a16:creationId xmlns:a16="http://schemas.microsoft.com/office/drawing/2014/main" xmlns="" id="{00E39CB9-51B2-4DBE-B6C2-982A182CAD5F}"/>
                      </a:ext>
                    </a:extLst>
                  </p:cNvPr>
                  <p:cNvGrpSpPr/>
                  <p:nvPr/>
                </p:nvGrpSpPr>
                <p:grpSpPr>
                  <a:xfrm>
                    <a:off x="7688846" y="5904751"/>
                    <a:ext cx="681753" cy="627580"/>
                    <a:chOff x="4382688" y="5598243"/>
                    <a:chExt cx="485747" cy="447156"/>
                  </a:xfrm>
                  <a:grpFill/>
                  <a:effectLst/>
                </p:grpSpPr>
                <p:sp>
                  <p:nvSpPr>
                    <p:cNvPr id="58" name="Freeform 57">
                      <a:extLst>
                        <a:ext uri="{FF2B5EF4-FFF2-40B4-BE49-F238E27FC236}">
                          <a16:creationId xmlns:a16="http://schemas.microsoft.com/office/drawing/2014/main" xmlns="" id="{55AB68C2-6777-412A-B07E-5A6C7753BFC1}"/>
                        </a:ext>
                      </a:extLst>
                    </p:cNvPr>
                    <p:cNvSpPr/>
                    <p:nvPr/>
                  </p:nvSpPr>
                  <p:spPr>
                    <a:xfrm>
                      <a:off x="4382688" y="5876942"/>
                      <a:ext cx="485747" cy="168457"/>
                    </a:xfrm>
                    <a:custGeom>
                      <a:avLst/>
                      <a:gdLst>
                        <a:gd name="connsiteX0" fmla="*/ 529813 w 1496515"/>
                        <a:gd name="connsiteY0" fmla="*/ 0 h 495793"/>
                        <a:gd name="connsiteX1" fmla="*/ 666593 w 1496515"/>
                        <a:gd name="connsiteY1" fmla="*/ 306488 h 495793"/>
                        <a:gd name="connsiteX2" fmla="*/ 723044 w 1496515"/>
                        <a:gd name="connsiteY2" fmla="*/ 307410 h 495793"/>
                        <a:gd name="connsiteX3" fmla="*/ 721126 w 1496515"/>
                        <a:gd name="connsiteY3" fmla="*/ 146220 h 495793"/>
                        <a:gd name="connsiteX4" fmla="*/ 656834 w 1496515"/>
                        <a:gd name="connsiteY4" fmla="*/ 50969 h 495793"/>
                        <a:gd name="connsiteX5" fmla="*/ 680645 w 1496515"/>
                        <a:gd name="connsiteY5" fmla="*/ 38082 h 495793"/>
                        <a:gd name="connsiteX6" fmla="*/ 726283 w 1496515"/>
                        <a:gd name="connsiteY6" fmla="*/ 70038 h 495793"/>
                        <a:gd name="connsiteX7" fmla="*/ 785814 w 1496515"/>
                        <a:gd name="connsiteY7" fmla="*/ 72421 h 495793"/>
                        <a:gd name="connsiteX8" fmla="*/ 847332 w 1496515"/>
                        <a:gd name="connsiteY8" fmla="*/ 39064 h 495793"/>
                        <a:gd name="connsiteX9" fmla="*/ 871145 w 1496515"/>
                        <a:gd name="connsiteY9" fmla="*/ 64277 h 495793"/>
                        <a:gd name="connsiteX10" fmla="*/ 797327 w 1496515"/>
                        <a:gd name="connsiteY10" fmla="*/ 136695 h 495793"/>
                        <a:gd name="connsiteX11" fmla="*/ 798517 w 1496515"/>
                        <a:gd name="connsiteY11" fmla="*/ 240280 h 495793"/>
                        <a:gd name="connsiteX12" fmla="*/ 799295 w 1496515"/>
                        <a:gd name="connsiteY12" fmla="*/ 307968 h 495793"/>
                        <a:gd name="connsiteX13" fmla="*/ 823054 w 1496515"/>
                        <a:gd name="connsiteY13" fmla="*/ 307733 h 495793"/>
                        <a:gd name="connsiteX14" fmla="*/ 856566 w 1496515"/>
                        <a:gd name="connsiteY14" fmla="*/ 306486 h 495793"/>
                        <a:gd name="connsiteX15" fmla="*/ 992922 w 1496515"/>
                        <a:gd name="connsiteY15" fmla="*/ 2539 h 495793"/>
                        <a:gd name="connsiteX16" fmla="*/ 1493558 w 1496515"/>
                        <a:gd name="connsiteY16" fmla="*/ 495793 h 495793"/>
                        <a:gd name="connsiteX17" fmla="*/ 0 w 1496515"/>
                        <a:gd name="connsiteY17" fmla="*/ 495793 h 495793"/>
                        <a:gd name="connsiteX18" fmla="*/ 529813 w 1496515"/>
                        <a:gd name="connsiteY18"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47332 w 1496515"/>
                        <a:gd name="connsiteY7" fmla="*/ 39064 h 495793"/>
                        <a:gd name="connsiteX8" fmla="*/ 871145 w 1496515"/>
                        <a:gd name="connsiteY8" fmla="*/ 64277 h 495793"/>
                        <a:gd name="connsiteX9" fmla="*/ 797327 w 1496515"/>
                        <a:gd name="connsiteY9" fmla="*/ 136695 h 495793"/>
                        <a:gd name="connsiteX10" fmla="*/ 798517 w 1496515"/>
                        <a:gd name="connsiteY10" fmla="*/ 240280 h 495793"/>
                        <a:gd name="connsiteX11" fmla="*/ 799295 w 1496515"/>
                        <a:gd name="connsiteY11" fmla="*/ 307968 h 495793"/>
                        <a:gd name="connsiteX12" fmla="*/ 823054 w 1496515"/>
                        <a:gd name="connsiteY12" fmla="*/ 307733 h 495793"/>
                        <a:gd name="connsiteX13" fmla="*/ 856566 w 1496515"/>
                        <a:gd name="connsiteY13" fmla="*/ 306486 h 495793"/>
                        <a:gd name="connsiteX14" fmla="*/ 992922 w 1496515"/>
                        <a:gd name="connsiteY14" fmla="*/ 2539 h 495793"/>
                        <a:gd name="connsiteX15" fmla="*/ 1493558 w 1496515"/>
                        <a:gd name="connsiteY15" fmla="*/ 495793 h 495793"/>
                        <a:gd name="connsiteX16" fmla="*/ 0 w 1496515"/>
                        <a:gd name="connsiteY16" fmla="*/ 495793 h 495793"/>
                        <a:gd name="connsiteX17" fmla="*/ 529813 w 1496515"/>
                        <a:gd name="connsiteY17"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47332 w 1496515"/>
                        <a:gd name="connsiteY7" fmla="*/ 39064 h 495793"/>
                        <a:gd name="connsiteX8" fmla="*/ 871145 w 1496515"/>
                        <a:gd name="connsiteY8" fmla="*/ 64277 h 495793"/>
                        <a:gd name="connsiteX9" fmla="*/ 797327 w 1496515"/>
                        <a:gd name="connsiteY9" fmla="*/ 136695 h 495793"/>
                        <a:gd name="connsiteX10" fmla="*/ 798517 w 1496515"/>
                        <a:gd name="connsiteY10" fmla="*/ 240280 h 495793"/>
                        <a:gd name="connsiteX11" fmla="*/ 823054 w 1496515"/>
                        <a:gd name="connsiteY11" fmla="*/ 307733 h 495793"/>
                        <a:gd name="connsiteX12" fmla="*/ 856566 w 1496515"/>
                        <a:gd name="connsiteY12" fmla="*/ 306486 h 495793"/>
                        <a:gd name="connsiteX13" fmla="*/ 992922 w 1496515"/>
                        <a:gd name="connsiteY13" fmla="*/ 2539 h 495793"/>
                        <a:gd name="connsiteX14" fmla="*/ 1493558 w 1496515"/>
                        <a:gd name="connsiteY14" fmla="*/ 495793 h 495793"/>
                        <a:gd name="connsiteX15" fmla="*/ 0 w 1496515"/>
                        <a:gd name="connsiteY15" fmla="*/ 495793 h 495793"/>
                        <a:gd name="connsiteX16" fmla="*/ 529813 w 1496515"/>
                        <a:gd name="connsiteY16"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47332 w 1496515"/>
                        <a:gd name="connsiteY7" fmla="*/ 39064 h 495793"/>
                        <a:gd name="connsiteX8" fmla="*/ 871145 w 1496515"/>
                        <a:gd name="connsiteY8" fmla="*/ 64277 h 495793"/>
                        <a:gd name="connsiteX9" fmla="*/ 797327 w 1496515"/>
                        <a:gd name="connsiteY9" fmla="*/ 136695 h 495793"/>
                        <a:gd name="connsiteX10" fmla="*/ 823054 w 1496515"/>
                        <a:gd name="connsiteY10" fmla="*/ 307733 h 495793"/>
                        <a:gd name="connsiteX11" fmla="*/ 856566 w 1496515"/>
                        <a:gd name="connsiteY11" fmla="*/ 306486 h 495793"/>
                        <a:gd name="connsiteX12" fmla="*/ 992922 w 1496515"/>
                        <a:gd name="connsiteY12" fmla="*/ 2539 h 495793"/>
                        <a:gd name="connsiteX13" fmla="*/ 1493558 w 1496515"/>
                        <a:gd name="connsiteY13" fmla="*/ 495793 h 495793"/>
                        <a:gd name="connsiteX14" fmla="*/ 0 w 1496515"/>
                        <a:gd name="connsiteY14" fmla="*/ 495793 h 495793"/>
                        <a:gd name="connsiteX15" fmla="*/ 529813 w 1496515"/>
                        <a:gd name="connsiteY15"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47332 w 1496515"/>
                        <a:gd name="connsiteY7" fmla="*/ 39064 h 495793"/>
                        <a:gd name="connsiteX8" fmla="*/ 871145 w 1496515"/>
                        <a:gd name="connsiteY8" fmla="*/ 64277 h 495793"/>
                        <a:gd name="connsiteX9" fmla="*/ 823054 w 1496515"/>
                        <a:gd name="connsiteY9" fmla="*/ 307733 h 495793"/>
                        <a:gd name="connsiteX10" fmla="*/ 856566 w 1496515"/>
                        <a:gd name="connsiteY10" fmla="*/ 306486 h 495793"/>
                        <a:gd name="connsiteX11" fmla="*/ 992922 w 1496515"/>
                        <a:gd name="connsiteY11" fmla="*/ 2539 h 495793"/>
                        <a:gd name="connsiteX12" fmla="*/ 1493558 w 1496515"/>
                        <a:gd name="connsiteY12" fmla="*/ 495793 h 495793"/>
                        <a:gd name="connsiteX13" fmla="*/ 0 w 1496515"/>
                        <a:gd name="connsiteY13" fmla="*/ 495793 h 495793"/>
                        <a:gd name="connsiteX14" fmla="*/ 529813 w 1496515"/>
                        <a:gd name="connsiteY14"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47332 w 1496515"/>
                        <a:gd name="connsiteY7" fmla="*/ 39064 h 495793"/>
                        <a:gd name="connsiteX8" fmla="*/ 823054 w 1496515"/>
                        <a:gd name="connsiteY8" fmla="*/ 307733 h 495793"/>
                        <a:gd name="connsiteX9" fmla="*/ 856566 w 1496515"/>
                        <a:gd name="connsiteY9" fmla="*/ 306486 h 495793"/>
                        <a:gd name="connsiteX10" fmla="*/ 992922 w 1496515"/>
                        <a:gd name="connsiteY10" fmla="*/ 2539 h 495793"/>
                        <a:gd name="connsiteX11" fmla="*/ 1493558 w 1496515"/>
                        <a:gd name="connsiteY11" fmla="*/ 495793 h 495793"/>
                        <a:gd name="connsiteX12" fmla="*/ 0 w 1496515"/>
                        <a:gd name="connsiteY12" fmla="*/ 495793 h 495793"/>
                        <a:gd name="connsiteX13" fmla="*/ 529813 w 1496515"/>
                        <a:gd name="connsiteY13"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23054 w 1496515"/>
                        <a:gd name="connsiteY7" fmla="*/ 307733 h 495793"/>
                        <a:gd name="connsiteX8" fmla="*/ 856566 w 1496515"/>
                        <a:gd name="connsiteY8" fmla="*/ 306486 h 495793"/>
                        <a:gd name="connsiteX9" fmla="*/ 992922 w 1496515"/>
                        <a:gd name="connsiteY9" fmla="*/ 2539 h 495793"/>
                        <a:gd name="connsiteX10" fmla="*/ 1493558 w 1496515"/>
                        <a:gd name="connsiteY10" fmla="*/ 495793 h 495793"/>
                        <a:gd name="connsiteX11" fmla="*/ 0 w 1496515"/>
                        <a:gd name="connsiteY11" fmla="*/ 495793 h 495793"/>
                        <a:gd name="connsiteX12" fmla="*/ 529813 w 1496515"/>
                        <a:gd name="connsiteY12"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823054 w 1496515"/>
                        <a:gd name="connsiteY6" fmla="*/ 307733 h 495793"/>
                        <a:gd name="connsiteX7" fmla="*/ 856566 w 1496515"/>
                        <a:gd name="connsiteY7" fmla="*/ 306486 h 495793"/>
                        <a:gd name="connsiteX8" fmla="*/ 992922 w 1496515"/>
                        <a:gd name="connsiteY8" fmla="*/ 2539 h 495793"/>
                        <a:gd name="connsiteX9" fmla="*/ 1493558 w 1496515"/>
                        <a:gd name="connsiteY9" fmla="*/ 495793 h 495793"/>
                        <a:gd name="connsiteX10" fmla="*/ 0 w 1496515"/>
                        <a:gd name="connsiteY10" fmla="*/ 495793 h 495793"/>
                        <a:gd name="connsiteX11" fmla="*/ 529813 w 1496515"/>
                        <a:gd name="connsiteY11"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726283 w 1496515"/>
                        <a:gd name="connsiteY4" fmla="*/ 70038 h 495793"/>
                        <a:gd name="connsiteX5" fmla="*/ 823054 w 1496515"/>
                        <a:gd name="connsiteY5" fmla="*/ 307733 h 495793"/>
                        <a:gd name="connsiteX6" fmla="*/ 856566 w 1496515"/>
                        <a:gd name="connsiteY6" fmla="*/ 306486 h 495793"/>
                        <a:gd name="connsiteX7" fmla="*/ 992922 w 1496515"/>
                        <a:gd name="connsiteY7" fmla="*/ 2539 h 495793"/>
                        <a:gd name="connsiteX8" fmla="*/ 1493558 w 1496515"/>
                        <a:gd name="connsiteY8" fmla="*/ 495793 h 495793"/>
                        <a:gd name="connsiteX9" fmla="*/ 0 w 1496515"/>
                        <a:gd name="connsiteY9" fmla="*/ 495793 h 495793"/>
                        <a:gd name="connsiteX10" fmla="*/ 529813 w 1496515"/>
                        <a:gd name="connsiteY10"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823054 w 1496515"/>
                        <a:gd name="connsiteY4" fmla="*/ 307733 h 495793"/>
                        <a:gd name="connsiteX5" fmla="*/ 856566 w 1496515"/>
                        <a:gd name="connsiteY5" fmla="*/ 306486 h 495793"/>
                        <a:gd name="connsiteX6" fmla="*/ 992922 w 1496515"/>
                        <a:gd name="connsiteY6" fmla="*/ 2539 h 495793"/>
                        <a:gd name="connsiteX7" fmla="*/ 1493558 w 1496515"/>
                        <a:gd name="connsiteY7" fmla="*/ 495793 h 495793"/>
                        <a:gd name="connsiteX8" fmla="*/ 0 w 1496515"/>
                        <a:gd name="connsiteY8" fmla="*/ 495793 h 495793"/>
                        <a:gd name="connsiteX9" fmla="*/ 529813 w 1496515"/>
                        <a:gd name="connsiteY9" fmla="*/ 0 h 495793"/>
                        <a:gd name="connsiteX0" fmla="*/ 529813 w 1496515"/>
                        <a:gd name="connsiteY0" fmla="*/ 0 h 495793"/>
                        <a:gd name="connsiteX1" fmla="*/ 666593 w 1496515"/>
                        <a:gd name="connsiteY1" fmla="*/ 306488 h 495793"/>
                        <a:gd name="connsiteX2" fmla="*/ 721126 w 1496515"/>
                        <a:gd name="connsiteY2" fmla="*/ 146220 h 495793"/>
                        <a:gd name="connsiteX3" fmla="*/ 823054 w 1496515"/>
                        <a:gd name="connsiteY3" fmla="*/ 307733 h 495793"/>
                        <a:gd name="connsiteX4" fmla="*/ 856566 w 1496515"/>
                        <a:gd name="connsiteY4" fmla="*/ 306486 h 495793"/>
                        <a:gd name="connsiteX5" fmla="*/ 992922 w 1496515"/>
                        <a:gd name="connsiteY5" fmla="*/ 2539 h 495793"/>
                        <a:gd name="connsiteX6" fmla="*/ 1493558 w 1496515"/>
                        <a:gd name="connsiteY6" fmla="*/ 495793 h 495793"/>
                        <a:gd name="connsiteX7" fmla="*/ 0 w 1496515"/>
                        <a:gd name="connsiteY7" fmla="*/ 495793 h 495793"/>
                        <a:gd name="connsiteX8" fmla="*/ 529813 w 1496515"/>
                        <a:gd name="connsiteY8" fmla="*/ 0 h 495793"/>
                        <a:gd name="connsiteX0" fmla="*/ 529813 w 1496515"/>
                        <a:gd name="connsiteY0" fmla="*/ 0 h 495793"/>
                        <a:gd name="connsiteX1" fmla="*/ 666593 w 1496515"/>
                        <a:gd name="connsiteY1" fmla="*/ 306488 h 495793"/>
                        <a:gd name="connsiteX2" fmla="*/ 823054 w 1496515"/>
                        <a:gd name="connsiteY2" fmla="*/ 307733 h 495793"/>
                        <a:gd name="connsiteX3" fmla="*/ 856566 w 1496515"/>
                        <a:gd name="connsiteY3" fmla="*/ 306486 h 495793"/>
                        <a:gd name="connsiteX4" fmla="*/ 992922 w 1496515"/>
                        <a:gd name="connsiteY4" fmla="*/ 2539 h 495793"/>
                        <a:gd name="connsiteX5" fmla="*/ 1493558 w 1496515"/>
                        <a:gd name="connsiteY5" fmla="*/ 495793 h 495793"/>
                        <a:gd name="connsiteX6" fmla="*/ 0 w 1496515"/>
                        <a:gd name="connsiteY6" fmla="*/ 495793 h 495793"/>
                        <a:gd name="connsiteX7" fmla="*/ 529813 w 1496515"/>
                        <a:gd name="connsiteY7" fmla="*/ 0 h 495793"/>
                        <a:gd name="connsiteX0" fmla="*/ 529813 w 1496515"/>
                        <a:gd name="connsiteY0" fmla="*/ 0 h 495793"/>
                        <a:gd name="connsiteX1" fmla="*/ 666593 w 1496515"/>
                        <a:gd name="connsiteY1" fmla="*/ 306488 h 495793"/>
                        <a:gd name="connsiteX2" fmla="*/ 856566 w 1496515"/>
                        <a:gd name="connsiteY2" fmla="*/ 306486 h 495793"/>
                        <a:gd name="connsiteX3" fmla="*/ 992922 w 1496515"/>
                        <a:gd name="connsiteY3" fmla="*/ 2539 h 495793"/>
                        <a:gd name="connsiteX4" fmla="*/ 1493558 w 1496515"/>
                        <a:gd name="connsiteY4" fmla="*/ 495793 h 495793"/>
                        <a:gd name="connsiteX5" fmla="*/ 0 w 1496515"/>
                        <a:gd name="connsiteY5" fmla="*/ 495793 h 495793"/>
                        <a:gd name="connsiteX6" fmla="*/ 529813 w 1496515"/>
                        <a:gd name="connsiteY6" fmla="*/ 0 h 495793"/>
                        <a:gd name="connsiteX0" fmla="*/ 529813 w 1496515"/>
                        <a:gd name="connsiteY0" fmla="*/ 0 h 495793"/>
                        <a:gd name="connsiteX1" fmla="*/ 666593 w 1496515"/>
                        <a:gd name="connsiteY1" fmla="*/ 306488 h 495793"/>
                        <a:gd name="connsiteX2" fmla="*/ 804229 w 1496515"/>
                        <a:gd name="connsiteY2" fmla="*/ 266759 h 495793"/>
                        <a:gd name="connsiteX3" fmla="*/ 992922 w 1496515"/>
                        <a:gd name="connsiteY3" fmla="*/ 2539 h 495793"/>
                        <a:gd name="connsiteX4" fmla="*/ 1493558 w 1496515"/>
                        <a:gd name="connsiteY4" fmla="*/ 495793 h 495793"/>
                        <a:gd name="connsiteX5" fmla="*/ 0 w 1496515"/>
                        <a:gd name="connsiteY5" fmla="*/ 495793 h 495793"/>
                        <a:gd name="connsiteX6" fmla="*/ 529813 w 1496515"/>
                        <a:gd name="connsiteY6" fmla="*/ 0 h 495793"/>
                        <a:gd name="connsiteX0" fmla="*/ 529813 w 1496515"/>
                        <a:gd name="connsiteY0" fmla="*/ 0 h 495793"/>
                        <a:gd name="connsiteX1" fmla="*/ 678671 w 1496515"/>
                        <a:gd name="connsiteY1" fmla="*/ 258816 h 495793"/>
                        <a:gd name="connsiteX2" fmla="*/ 804229 w 1496515"/>
                        <a:gd name="connsiteY2" fmla="*/ 266759 h 495793"/>
                        <a:gd name="connsiteX3" fmla="*/ 992922 w 1496515"/>
                        <a:gd name="connsiteY3" fmla="*/ 2539 h 495793"/>
                        <a:gd name="connsiteX4" fmla="*/ 1493558 w 1496515"/>
                        <a:gd name="connsiteY4" fmla="*/ 495793 h 495793"/>
                        <a:gd name="connsiteX5" fmla="*/ 0 w 1496515"/>
                        <a:gd name="connsiteY5" fmla="*/ 495793 h 495793"/>
                        <a:gd name="connsiteX6" fmla="*/ 529813 w 1496515"/>
                        <a:gd name="connsiteY6" fmla="*/ 0 h 495793"/>
                        <a:gd name="connsiteX0" fmla="*/ 529813 w 1496515"/>
                        <a:gd name="connsiteY0" fmla="*/ 0 h 495793"/>
                        <a:gd name="connsiteX1" fmla="*/ 678671 w 1496515"/>
                        <a:gd name="connsiteY1" fmla="*/ 258816 h 495793"/>
                        <a:gd name="connsiteX2" fmla="*/ 802217 w 1496515"/>
                        <a:gd name="connsiteY2" fmla="*/ 258814 h 495793"/>
                        <a:gd name="connsiteX3" fmla="*/ 992922 w 1496515"/>
                        <a:gd name="connsiteY3" fmla="*/ 2539 h 495793"/>
                        <a:gd name="connsiteX4" fmla="*/ 1493558 w 1496515"/>
                        <a:gd name="connsiteY4" fmla="*/ 495793 h 495793"/>
                        <a:gd name="connsiteX5" fmla="*/ 0 w 1496515"/>
                        <a:gd name="connsiteY5" fmla="*/ 495793 h 495793"/>
                        <a:gd name="connsiteX6" fmla="*/ 529813 w 1496515"/>
                        <a:gd name="connsiteY6" fmla="*/ 0 h 495793"/>
                        <a:gd name="connsiteX0" fmla="*/ 529813 w 1496082"/>
                        <a:gd name="connsiteY0" fmla="*/ 0 h 495793"/>
                        <a:gd name="connsiteX1" fmla="*/ 678671 w 1496082"/>
                        <a:gd name="connsiteY1" fmla="*/ 258816 h 495793"/>
                        <a:gd name="connsiteX2" fmla="*/ 802217 w 1496082"/>
                        <a:gd name="connsiteY2" fmla="*/ 258814 h 495793"/>
                        <a:gd name="connsiteX3" fmla="*/ 948637 w 1496082"/>
                        <a:gd name="connsiteY3" fmla="*/ 50212 h 495793"/>
                        <a:gd name="connsiteX4" fmla="*/ 1493558 w 1496082"/>
                        <a:gd name="connsiteY4" fmla="*/ 495793 h 495793"/>
                        <a:gd name="connsiteX5" fmla="*/ 0 w 1496082"/>
                        <a:gd name="connsiteY5" fmla="*/ 495793 h 495793"/>
                        <a:gd name="connsiteX6" fmla="*/ 529813 w 1496082"/>
                        <a:gd name="connsiteY6" fmla="*/ 0 h 495793"/>
                        <a:gd name="connsiteX0" fmla="*/ 529813 w 1458201"/>
                        <a:gd name="connsiteY0" fmla="*/ 0 h 495793"/>
                        <a:gd name="connsiteX1" fmla="*/ 678671 w 1458201"/>
                        <a:gd name="connsiteY1" fmla="*/ 258816 h 495793"/>
                        <a:gd name="connsiteX2" fmla="*/ 802217 w 1458201"/>
                        <a:gd name="connsiteY2" fmla="*/ 258814 h 495793"/>
                        <a:gd name="connsiteX3" fmla="*/ 948637 w 1458201"/>
                        <a:gd name="connsiteY3" fmla="*/ 50212 h 495793"/>
                        <a:gd name="connsiteX4" fmla="*/ 1455311 w 1458201"/>
                        <a:gd name="connsiteY4" fmla="*/ 492615 h 495793"/>
                        <a:gd name="connsiteX5" fmla="*/ 0 w 1458201"/>
                        <a:gd name="connsiteY5" fmla="*/ 495793 h 495793"/>
                        <a:gd name="connsiteX6" fmla="*/ 529813 w 1458201"/>
                        <a:gd name="connsiteY6" fmla="*/ 0 h 495793"/>
                        <a:gd name="connsiteX0" fmla="*/ 515722 w 1444110"/>
                        <a:gd name="connsiteY0" fmla="*/ 0 h 494204"/>
                        <a:gd name="connsiteX1" fmla="*/ 664580 w 1444110"/>
                        <a:gd name="connsiteY1" fmla="*/ 258816 h 494204"/>
                        <a:gd name="connsiteX2" fmla="*/ 788126 w 1444110"/>
                        <a:gd name="connsiteY2" fmla="*/ 258814 h 494204"/>
                        <a:gd name="connsiteX3" fmla="*/ 934546 w 1444110"/>
                        <a:gd name="connsiteY3" fmla="*/ 50212 h 494204"/>
                        <a:gd name="connsiteX4" fmla="*/ 1441220 w 1444110"/>
                        <a:gd name="connsiteY4" fmla="*/ 492615 h 494204"/>
                        <a:gd name="connsiteX5" fmla="*/ 0 w 1444110"/>
                        <a:gd name="connsiteY5" fmla="*/ 494204 h 494204"/>
                        <a:gd name="connsiteX6" fmla="*/ 515722 w 1444110"/>
                        <a:gd name="connsiteY6" fmla="*/ 0 h 494204"/>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4552 w 1444110"/>
                        <a:gd name="connsiteY2" fmla="*/ 300544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46712 w 1444110"/>
                        <a:gd name="connsiteY1" fmla="*/ 289261 h 451299"/>
                        <a:gd name="connsiteX2" fmla="*/ 784552 w 1444110"/>
                        <a:gd name="connsiteY2" fmla="*/ 300544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484916 w 1444110"/>
                        <a:gd name="connsiteY0" fmla="*/ 37831 h 443992"/>
                        <a:gd name="connsiteX1" fmla="*/ 646712 w 1444110"/>
                        <a:gd name="connsiteY1" fmla="*/ 281954 h 443992"/>
                        <a:gd name="connsiteX2" fmla="*/ 784552 w 1444110"/>
                        <a:gd name="connsiteY2" fmla="*/ 293237 h 443992"/>
                        <a:gd name="connsiteX3" fmla="*/ 934546 w 1444110"/>
                        <a:gd name="connsiteY3" fmla="*/ 0 h 443992"/>
                        <a:gd name="connsiteX4" fmla="*/ 1441220 w 1444110"/>
                        <a:gd name="connsiteY4" fmla="*/ 442403 h 443992"/>
                        <a:gd name="connsiteX5" fmla="*/ 0 w 1444110"/>
                        <a:gd name="connsiteY5" fmla="*/ 443992 h 443992"/>
                        <a:gd name="connsiteX6" fmla="*/ 484916 w 1444110"/>
                        <a:gd name="connsiteY6" fmla="*/ 37831 h 443992"/>
                        <a:gd name="connsiteX0" fmla="*/ 524226 w 1483420"/>
                        <a:gd name="connsiteY0" fmla="*/ 37831 h 443992"/>
                        <a:gd name="connsiteX1" fmla="*/ 686022 w 1483420"/>
                        <a:gd name="connsiteY1" fmla="*/ 281954 h 443992"/>
                        <a:gd name="connsiteX2" fmla="*/ 823862 w 1483420"/>
                        <a:gd name="connsiteY2" fmla="*/ 293237 h 443992"/>
                        <a:gd name="connsiteX3" fmla="*/ 973856 w 1483420"/>
                        <a:gd name="connsiteY3" fmla="*/ 0 h 443992"/>
                        <a:gd name="connsiteX4" fmla="*/ 1480530 w 1483420"/>
                        <a:gd name="connsiteY4" fmla="*/ 442403 h 443992"/>
                        <a:gd name="connsiteX5" fmla="*/ 0 w 1483420"/>
                        <a:gd name="connsiteY5" fmla="*/ 443992 h 443992"/>
                        <a:gd name="connsiteX6" fmla="*/ 524226 w 1483420"/>
                        <a:gd name="connsiteY6" fmla="*/ 37831 h 443992"/>
                        <a:gd name="connsiteX0" fmla="*/ 524226 w 1483420"/>
                        <a:gd name="connsiteY0" fmla="*/ 37831 h 443992"/>
                        <a:gd name="connsiteX1" fmla="*/ 686022 w 1483420"/>
                        <a:gd name="connsiteY1" fmla="*/ 281954 h 443992"/>
                        <a:gd name="connsiteX2" fmla="*/ 823862 w 1483420"/>
                        <a:gd name="connsiteY2" fmla="*/ 293237 h 443992"/>
                        <a:gd name="connsiteX3" fmla="*/ 973856 w 1483420"/>
                        <a:gd name="connsiteY3" fmla="*/ 0 h 443992"/>
                        <a:gd name="connsiteX4" fmla="*/ 1480530 w 1483420"/>
                        <a:gd name="connsiteY4" fmla="*/ 442403 h 443992"/>
                        <a:gd name="connsiteX5" fmla="*/ 0 w 1483420"/>
                        <a:gd name="connsiteY5" fmla="*/ 443992 h 443992"/>
                        <a:gd name="connsiteX6" fmla="*/ 524226 w 1483420"/>
                        <a:gd name="connsiteY6" fmla="*/ 37831 h 443992"/>
                        <a:gd name="connsiteX0" fmla="*/ 524226 w 1483420"/>
                        <a:gd name="connsiteY0" fmla="*/ 37831 h 443992"/>
                        <a:gd name="connsiteX1" fmla="*/ 686022 w 1483420"/>
                        <a:gd name="connsiteY1" fmla="*/ 281954 h 443992"/>
                        <a:gd name="connsiteX2" fmla="*/ 823862 w 1483420"/>
                        <a:gd name="connsiteY2" fmla="*/ 293237 h 443992"/>
                        <a:gd name="connsiteX3" fmla="*/ 973856 w 1483420"/>
                        <a:gd name="connsiteY3" fmla="*/ 0 h 443992"/>
                        <a:gd name="connsiteX4" fmla="*/ 1480530 w 1483420"/>
                        <a:gd name="connsiteY4" fmla="*/ 442403 h 443992"/>
                        <a:gd name="connsiteX5" fmla="*/ 0 w 1483420"/>
                        <a:gd name="connsiteY5" fmla="*/ 443992 h 443992"/>
                        <a:gd name="connsiteX6" fmla="*/ 524226 w 1483420"/>
                        <a:gd name="connsiteY6" fmla="*/ 37831 h 443992"/>
                        <a:gd name="connsiteX0" fmla="*/ 524226 w 1483420"/>
                        <a:gd name="connsiteY0" fmla="*/ 37831 h 443992"/>
                        <a:gd name="connsiteX1" fmla="*/ 686022 w 1483420"/>
                        <a:gd name="connsiteY1" fmla="*/ 281954 h 443992"/>
                        <a:gd name="connsiteX2" fmla="*/ 820289 w 1483420"/>
                        <a:gd name="connsiteY2" fmla="*/ 290415 h 443992"/>
                        <a:gd name="connsiteX3" fmla="*/ 973856 w 1483420"/>
                        <a:gd name="connsiteY3" fmla="*/ 0 h 443992"/>
                        <a:gd name="connsiteX4" fmla="*/ 1480530 w 1483420"/>
                        <a:gd name="connsiteY4" fmla="*/ 442403 h 443992"/>
                        <a:gd name="connsiteX5" fmla="*/ 0 w 1483420"/>
                        <a:gd name="connsiteY5" fmla="*/ 443992 h 443992"/>
                        <a:gd name="connsiteX6" fmla="*/ 524226 w 1483420"/>
                        <a:gd name="connsiteY6" fmla="*/ 37831 h 443992"/>
                        <a:gd name="connsiteX0" fmla="*/ 524226 w 1483584"/>
                        <a:gd name="connsiteY0" fmla="*/ 0 h 406161"/>
                        <a:gd name="connsiteX1" fmla="*/ 686022 w 1483584"/>
                        <a:gd name="connsiteY1" fmla="*/ 244123 h 406161"/>
                        <a:gd name="connsiteX2" fmla="*/ 820289 w 1483584"/>
                        <a:gd name="connsiteY2" fmla="*/ 252584 h 406161"/>
                        <a:gd name="connsiteX3" fmla="*/ 988151 w 1483584"/>
                        <a:gd name="connsiteY3" fmla="*/ 12950 h 406161"/>
                        <a:gd name="connsiteX4" fmla="*/ 1480530 w 1483584"/>
                        <a:gd name="connsiteY4" fmla="*/ 404572 h 406161"/>
                        <a:gd name="connsiteX5" fmla="*/ 0 w 1483584"/>
                        <a:gd name="connsiteY5" fmla="*/ 406161 h 406161"/>
                        <a:gd name="connsiteX6" fmla="*/ 524226 w 1483584"/>
                        <a:gd name="connsiteY6" fmla="*/ 0 h 406161"/>
                        <a:gd name="connsiteX0" fmla="*/ 524226 w 1483584"/>
                        <a:gd name="connsiteY0" fmla="*/ 0 h 406161"/>
                        <a:gd name="connsiteX1" fmla="*/ 686022 w 1483584"/>
                        <a:gd name="connsiteY1" fmla="*/ 244123 h 406161"/>
                        <a:gd name="connsiteX2" fmla="*/ 820289 w 1483584"/>
                        <a:gd name="connsiteY2" fmla="*/ 249762 h 406161"/>
                        <a:gd name="connsiteX3" fmla="*/ 988151 w 1483584"/>
                        <a:gd name="connsiteY3" fmla="*/ 12950 h 406161"/>
                        <a:gd name="connsiteX4" fmla="*/ 1480530 w 1483584"/>
                        <a:gd name="connsiteY4" fmla="*/ 404572 h 406161"/>
                        <a:gd name="connsiteX5" fmla="*/ 0 w 1483584"/>
                        <a:gd name="connsiteY5" fmla="*/ 406161 h 406161"/>
                        <a:gd name="connsiteX6" fmla="*/ 524226 w 1483584"/>
                        <a:gd name="connsiteY6" fmla="*/ 0 h 406161"/>
                        <a:gd name="connsiteX0" fmla="*/ 524226 w 1483584"/>
                        <a:gd name="connsiteY0" fmla="*/ 0 h 406161"/>
                        <a:gd name="connsiteX1" fmla="*/ 686022 w 1483584"/>
                        <a:gd name="connsiteY1" fmla="*/ 244123 h 406161"/>
                        <a:gd name="connsiteX2" fmla="*/ 820289 w 1483584"/>
                        <a:gd name="connsiteY2" fmla="*/ 246941 h 406161"/>
                        <a:gd name="connsiteX3" fmla="*/ 988151 w 1483584"/>
                        <a:gd name="connsiteY3" fmla="*/ 12950 h 406161"/>
                        <a:gd name="connsiteX4" fmla="*/ 1480530 w 1483584"/>
                        <a:gd name="connsiteY4" fmla="*/ 404572 h 406161"/>
                        <a:gd name="connsiteX5" fmla="*/ 0 w 1483584"/>
                        <a:gd name="connsiteY5" fmla="*/ 406161 h 406161"/>
                        <a:gd name="connsiteX6" fmla="*/ 524226 w 1483584"/>
                        <a:gd name="connsiteY6" fmla="*/ 0 h 406161"/>
                        <a:gd name="connsiteX0" fmla="*/ 524226 w 1483584"/>
                        <a:gd name="connsiteY0" fmla="*/ 0 h 406161"/>
                        <a:gd name="connsiteX1" fmla="*/ 686022 w 1483584"/>
                        <a:gd name="connsiteY1" fmla="*/ 244123 h 406161"/>
                        <a:gd name="connsiteX2" fmla="*/ 820289 w 1483584"/>
                        <a:gd name="connsiteY2" fmla="*/ 246941 h 406161"/>
                        <a:gd name="connsiteX3" fmla="*/ 988151 w 1483584"/>
                        <a:gd name="connsiteY3" fmla="*/ 12950 h 406161"/>
                        <a:gd name="connsiteX4" fmla="*/ 1480530 w 1483584"/>
                        <a:gd name="connsiteY4" fmla="*/ 404572 h 406161"/>
                        <a:gd name="connsiteX5" fmla="*/ 0 w 1483584"/>
                        <a:gd name="connsiteY5" fmla="*/ 406161 h 406161"/>
                        <a:gd name="connsiteX6" fmla="*/ 524226 w 1483584"/>
                        <a:gd name="connsiteY6" fmla="*/ 0 h 406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3584" h="406161">
                          <a:moveTo>
                            <a:pt x="524226" y="0"/>
                          </a:moveTo>
                          <a:cubicBezTo>
                            <a:pt x="578364" y="87873"/>
                            <a:pt x="663002" y="203220"/>
                            <a:pt x="686022" y="244123"/>
                          </a:cubicBezTo>
                          <a:lnTo>
                            <a:pt x="820289" y="246941"/>
                          </a:lnTo>
                          <a:cubicBezTo>
                            <a:pt x="868050" y="177385"/>
                            <a:pt x="930669" y="89894"/>
                            <a:pt x="988151" y="12950"/>
                          </a:cubicBezTo>
                          <a:cubicBezTo>
                            <a:pt x="1296031" y="41432"/>
                            <a:pt x="1512067" y="193201"/>
                            <a:pt x="1480530" y="404572"/>
                          </a:cubicBezTo>
                          <a:lnTo>
                            <a:pt x="0" y="406161"/>
                          </a:lnTo>
                          <a:cubicBezTo>
                            <a:pt x="85722" y="24103"/>
                            <a:pt x="309963" y="48713"/>
                            <a:pt x="524226"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59" name="Freeform 58">
                      <a:extLst>
                        <a:ext uri="{FF2B5EF4-FFF2-40B4-BE49-F238E27FC236}">
                          <a16:creationId xmlns:a16="http://schemas.microsoft.com/office/drawing/2014/main" xmlns="" id="{F4D8C0CF-AD3F-47DC-8DEF-09E9C471C715}"/>
                        </a:ext>
                      </a:extLst>
                    </p:cNvPr>
                    <p:cNvSpPr/>
                    <p:nvPr/>
                  </p:nvSpPr>
                  <p:spPr>
                    <a:xfrm>
                      <a:off x="4600607" y="5886035"/>
                      <a:ext cx="64524" cy="100424"/>
                    </a:xfrm>
                    <a:custGeom>
                      <a:avLst/>
                      <a:gdLst>
                        <a:gd name="connsiteX0" fmla="*/ 33317 w 233124"/>
                        <a:gd name="connsiteY0" fmla="*/ 161 h 312102"/>
                        <a:gd name="connsiteX1" fmla="*/ 76180 w 233124"/>
                        <a:gd name="connsiteY1" fmla="*/ 45403 h 312102"/>
                        <a:gd name="connsiteX2" fmla="*/ 146585 w 233124"/>
                        <a:gd name="connsiteY2" fmla="*/ 45321 h 312102"/>
                        <a:gd name="connsiteX3" fmla="*/ 209531 w 233124"/>
                        <a:gd name="connsiteY3" fmla="*/ 2541 h 312102"/>
                        <a:gd name="connsiteX4" fmla="*/ 231750 w 233124"/>
                        <a:gd name="connsiteY4" fmla="*/ 26351 h 312102"/>
                        <a:gd name="connsiteX5" fmla="*/ 167456 w 233124"/>
                        <a:gd name="connsiteY5" fmla="*/ 127465 h 312102"/>
                        <a:gd name="connsiteX6" fmla="*/ 166669 w 233124"/>
                        <a:gd name="connsiteY6" fmla="*/ 127465 h 312102"/>
                        <a:gd name="connsiteX7" fmla="*/ 166669 w 233124"/>
                        <a:gd name="connsiteY7" fmla="*/ 312102 h 312102"/>
                        <a:gd name="connsiteX8" fmla="*/ 61894 w 233124"/>
                        <a:gd name="connsiteY8" fmla="*/ 312102 h 312102"/>
                        <a:gd name="connsiteX9" fmla="*/ 61894 w 233124"/>
                        <a:gd name="connsiteY9" fmla="*/ 126519 h 312102"/>
                        <a:gd name="connsiteX10" fmla="*/ 535 w 233124"/>
                        <a:gd name="connsiteY10" fmla="*/ 21589 h 312102"/>
                        <a:gd name="connsiteX11" fmla="*/ 33317 w 233124"/>
                        <a:gd name="connsiteY11" fmla="*/ 161 h 312102"/>
                        <a:gd name="connsiteX0" fmla="*/ 33317 w 233124"/>
                        <a:gd name="connsiteY0" fmla="*/ 161 h 358604"/>
                        <a:gd name="connsiteX1" fmla="*/ 76180 w 233124"/>
                        <a:gd name="connsiteY1" fmla="*/ 45403 h 358604"/>
                        <a:gd name="connsiteX2" fmla="*/ 146585 w 233124"/>
                        <a:gd name="connsiteY2" fmla="*/ 45321 h 358604"/>
                        <a:gd name="connsiteX3" fmla="*/ 209531 w 233124"/>
                        <a:gd name="connsiteY3" fmla="*/ 2541 h 358604"/>
                        <a:gd name="connsiteX4" fmla="*/ 231750 w 233124"/>
                        <a:gd name="connsiteY4" fmla="*/ 26351 h 358604"/>
                        <a:gd name="connsiteX5" fmla="*/ 167456 w 233124"/>
                        <a:gd name="connsiteY5" fmla="*/ 127465 h 358604"/>
                        <a:gd name="connsiteX6" fmla="*/ 166669 w 233124"/>
                        <a:gd name="connsiteY6" fmla="*/ 127465 h 358604"/>
                        <a:gd name="connsiteX7" fmla="*/ 166669 w 233124"/>
                        <a:gd name="connsiteY7" fmla="*/ 312102 h 358604"/>
                        <a:gd name="connsiteX8" fmla="*/ 61894 w 233124"/>
                        <a:gd name="connsiteY8" fmla="*/ 358604 h 358604"/>
                        <a:gd name="connsiteX9" fmla="*/ 61894 w 233124"/>
                        <a:gd name="connsiteY9" fmla="*/ 126519 h 358604"/>
                        <a:gd name="connsiteX10" fmla="*/ 535 w 233124"/>
                        <a:gd name="connsiteY10" fmla="*/ 21589 h 358604"/>
                        <a:gd name="connsiteX11" fmla="*/ 33317 w 233124"/>
                        <a:gd name="connsiteY11" fmla="*/ 161 h 358604"/>
                        <a:gd name="connsiteX0" fmla="*/ 33317 w 233124"/>
                        <a:gd name="connsiteY0" fmla="*/ 161 h 362832"/>
                        <a:gd name="connsiteX1" fmla="*/ 76180 w 233124"/>
                        <a:gd name="connsiteY1" fmla="*/ 45403 h 362832"/>
                        <a:gd name="connsiteX2" fmla="*/ 146585 w 233124"/>
                        <a:gd name="connsiteY2" fmla="*/ 45321 h 362832"/>
                        <a:gd name="connsiteX3" fmla="*/ 209531 w 233124"/>
                        <a:gd name="connsiteY3" fmla="*/ 2541 h 362832"/>
                        <a:gd name="connsiteX4" fmla="*/ 231750 w 233124"/>
                        <a:gd name="connsiteY4" fmla="*/ 26351 h 362832"/>
                        <a:gd name="connsiteX5" fmla="*/ 167456 w 233124"/>
                        <a:gd name="connsiteY5" fmla="*/ 127465 h 362832"/>
                        <a:gd name="connsiteX6" fmla="*/ 166669 w 233124"/>
                        <a:gd name="connsiteY6" fmla="*/ 127465 h 362832"/>
                        <a:gd name="connsiteX7" fmla="*/ 166669 w 233124"/>
                        <a:gd name="connsiteY7" fmla="*/ 362832 h 362832"/>
                        <a:gd name="connsiteX8" fmla="*/ 61894 w 233124"/>
                        <a:gd name="connsiteY8" fmla="*/ 358604 h 362832"/>
                        <a:gd name="connsiteX9" fmla="*/ 61894 w 233124"/>
                        <a:gd name="connsiteY9" fmla="*/ 126519 h 362832"/>
                        <a:gd name="connsiteX10" fmla="*/ 535 w 233124"/>
                        <a:gd name="connsiteY10" fmla="*/ 21589 h 362832"/>
                        <a:gd name="connsiteX11" fmla="*/ 33317 w 233124"/>
                        <a:gd name="connsiteY11" fmla="*/ 161 h 362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3124" h="362832">
                          <a:moveTo>
                            <a:pt x="33317" y="161"/>
                          </a:moveTo>
                          <a:lnTo>
                            <a:pt x="76180" y="45403"/>
                          </a:lnTo>
                          <a:lnTo>
                            <a:pt x="146585" y="45321"/>
                          </a:lnTo>
                          <a:lnTo>
                            <a:pt x="209531" y="2541"/>
                          </a:lnTo>
                          <a:cubicBezTo>
                            <a:pt x="222495" y="3334"/>
                            <a:pt x="237837" y="30321"/>
                            <a:pt x="231750" y="26351"/>
                          </a:cubicBezTo>
                          <a:lnTo>
                            <a:pt x="167456" y="127465"/>
                          </a:lnTo>
                          <a:lnTo>
                            <a:pt x="166669" y="127465"/>
                          </a:lnTo>
                          <a:lnTo>
                            <a:pt x="166669" y="362832"/>
                          </a:lnTo>
                          <a:lnTo>
                            <a:pt x="61894" y="358604"/>
                          </a:lnTo>
                          <a:lnTo>
                            <a:pt x="61894" y="126519"/>
                          </a:lnTo>
                          <a:lnTo>
                            <a:pt x="535" y="21589"/>
                          </a:lnTo>
                          <a:cubicBezTo>
                            <a:pt x="-4413" y="8890"/>
                            <a:pt x="26359" y="-1427"/>
                            <a:pt x="33317" y="161"/>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60" name="Freeform 59">
                      <a:extLst>
                        <a:ext uri="{FF2B5EF4-FFF2-40B4-BE49-F238E27FC236}">
                          <a16:creationId xmlns:a16="http://schemas.microsoft.com/office/drawing/2014/main" xmlns="" id="{58D193B9-DB07-4C62-A4F9-0FDE49992952}"/>
                        </a:ext>
                      </a:extLst>
                    </p:cNvPr>
                    <p:cNvSpPr/>
                    <p:nvPr/>
                  </p:nvSpPr>
                  <p:spPr>
                    <a:xfrm>
                      <a:off x="4521043" y="5598243"/>
                      <a:ext cx="216119" cy="270415"/>
                    </a:xfrm>
                    <a:custGeom>
                      <a:avLst/>
                      <a:gdLst>
                        <a:gd name="connsiteX0" fmla="*/ 92012 w 361229"/>
                        <a:gd name="connsiteY0" fmla="*/ 144797 h 451981"/>
                        <a:gd name="connsiteX1" fmla="*/ 67191 w 361229"/>
                        <a:gd name="connsiteY1" fmla="*/ 207623 h 451981"/>
                        <a:gd name="connsiteX2" fmla="*/ 58043 w 361229"/>
                        <a:gd name="connsiteY2" fmla="*/ 307170 h 451981"/>
                        <a:gd name="connsiteX3" fmla="*/ 318033 w 361229"/>
                        <a:gd name="connsiteY3" fmla="*/ 307520 h 451981"/>
                        <a:gd name="connsiteX4" fmla="*/ 298547 w 361229"/>
                        <a:gd name="connsiteY4" fmla="*/ 203922 h 451981"/>
                        <a:gd name="connsiteX5" fmla="*/ 237355 w 361229"/>
                        <a:gd name="connsiteY5" fmla="*/ 179281 h 451981"/>
                        <a:gd name="connsiteX6" fmla="*/ 137613 w 361229"/>
                        <a:gd name="connsiteY6" fmla="*/ 177048 h 451981"/>
                        <a:gd name="connsiteX7" fmla="*/ 92012 w 361229"/>
                        <a:gd name="connsiteY7" fmla="*/ 144797 h 451981"/>
                        <a:gd name="connsiteX8" fmla="*/ 186750 w 361229"/>
                        <a:gd name="connsiteY8" fmla="*/ 55 h 451981"/>
                        <a:gd name="connsiteX9" fmla="*/ 352742 w 361229"/>
                        <a:gd name="connsiteY9" fmla="*/ 186827 h 451981"/>
                        <a:gd name="connsiteX10" fmla="*/ 331229 w 361229"/>
                        <a:gd name="connsiteY10" fmla="*/ 336743 h 451981"/>
                        <a:gd name="connsiteX11" fmla="*/ 45694 w 361229"/>
                        <a:gd name="connsiteY11" fmla="*/ 338698 h 451981"/>
                        <a:gd name="connsiteX12" fmla="*/ 16358 w 361229"/>
                        <a:gd name="connsiteY12" fmla="*/ 177048 h 451981"/>
                        <a:gd name="connsiteX13" fmla="*/ 186750 w 361229"/>
                        <a:gd name="connsiteY13" fmla="*/ 55 h 45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61229" h="451981">
                          <a:moveTo>
                            <a:pt x="92012" y="144797"/>
                          </a:moveTo>
                          <a:cubicBezTo>
                            <a:pt x="71579" y="151497"/>
                            <a:pt x="60812" y="189180"/>
                            <a:pt x="67191" y="207623"/>
                          </a:cubicBezTo>
                          <a:cubicBezTo>
                            <a:pt x="28843" y="147743"/>
                            <a:pt x="3350" y="274643"/>
                            <a:pt x="58043" y="307170"/>
                          </a:cubicBezTo>
                          <a:cubicBezTo>
                            <a:pt x="103191" y="485175"/>
                            <a:pt x="277776" y="454813"/>
                            <a:pt x="318033" y="307520"/>
                          </a:cubicBezTo>
                          <a:cubicBezTo>
                            <a:pt x="373238" y="252851"/>
                            <a:pt x="338966" y="149422"/>
                            <a:pt x="298547" y="203922"/>
                          </a:cubicBezTo>
                          <a:cubicBezTo>
                            <a:pt x="300414" y="134496"/>
                            <a:pt x="271674" y="131239"/>
                            <a:pt x="237355" y="179281"/>
                          </a:cubicBezTo>
                          <a:cubicBezTo>
                            <a:pt x="208903" y="177601"/>
                            <a:pt x="160808" y="178194"/>
                            <a:pt x="137613" y="177048"/>
                          </a:cubicBezTo>
                          <a:cubicBezTo>
                            <a:pt x="120011" y="147912"/>
                            <a:pt x="104272" y="140778"/>
                            <a:pt x="92012" y="144797"/>
                          </a:cubicBezTo>
                          <a:close/>
                          <a:moveTo>
                            <a:pt x="186750" y="55"/>
                          </a:moveTo>
                          <a:cubicBezTo>
                            <a:pt x="267505" y="2174"/>
                            <a:pt x="347527" y="64920"/>
                            <a:pt x="352742" y="186827"/>
                          </a:cubicBezTo>
                          <a:cubicBezTo>
                            <a:pt x="370995" y="213330"/>
                            <a:pt x="357958" y="308284"/>
                            <a:pt x="331229" y="336743"/>
                          </a:cubicBezTo>
                          <a:cubicBezTo>
                            <a:pt x="308412" y="468428"/>
                            <a:pt x="95891" y="510150"/>
                            <a:pt x="45694" y="338698"/>
                          </a:cubicBezTo>
                          <a:cubicBezTo>
                            <a:pt x="12447" y="339575"/>
                            <a:pt x="-20801" y="189861"/>
                            <a:pt x="16358" y="177048"/>
                          </a:cubicBezTo>
                          <a:cubicBezTo>
                            <a:pt x="24507" y="56446"/>
                            <a:pt x="105995" y="-2064"/>
                            <a:pt x="186750" y="55"/>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grpSp>
          </p:grpSp>
          <p:grpSp>
            <p:nvGrpSpPr>
              <p:cNvPr id="14" name="Group 13">
                <a:extLst>
                  <a:ext uri="{FF2B5EF4-FFF2-40B4-BE49-F238E27FC236}">
                    <a16:creationId xmlns:a16="http://schemas.microsoft.com/office/drawing/2014/main" xmlns="" id="{CA7BE3B7-D81F-4C58-8AEA-E8372EB6851C}"/>
                  </a:ext>
                </a:extLst>
              </p:cNvPr>
              <p:cNvGrpSpPr/>
              <p:nvPr/>
            </p:nvGrpSpPr>
            <p:grpSpPr>
              <a:xfrm>
                <a:off x="2734588" y="2078314"/>
                <a:ext cx="1139794" cy="1559978"/>
                <a:chOff x="2734588" y="2078314"/>
                <a:chExt cx="1139794" cy="1559978"/>
              </a:xfrm>
            </p:grpSpPr>
            <p:sp>
              <p:nvSpPr>
                <p:cNvPr id="48" name="Freeform 47">
                  <a:extLst>
                    <a:ext uri="{FF2B5EF4-FFF2-40B4-BE49-F238E27FC236}">
                      <a16:creationId xmlns:a16="http://schemas.microsoft.com/office/drawing/2014/main" xmlns="" id="{4207999E-A616-4D0E-933F-E1E90B61A882}"/>
                    </a:ext>
                  </a:extLst>
                </p:cNvPr>
                <p:cNvSpPr/>
                <p:nvPr/>
              </p:nvSpPr>
              <p:spPr>
                <a:xfrm rot="10800000">
                  <a:off x="2734588" y="2078314"/>
                  <a:ext cx="1139794" cy="1559978"/>
                </a:xfrm>
                <a:custGeom>
                  <a:avLst/>
                  <a:gdLst>
                    <a:gd name="connsiteX0" fmla="*/ 1048609 w 1139794"/>
                    <a:gd name="connsiteY0" fmla="*/ 1559978 h 1559978"/>
                    <a:gd name="connsiteX1" fmla="*/ 0 w 1139794"/>
                    <a:gd name="connsiteY1" fmla="*/ 1559978 h 1559978"/>
                    <a:gd name="connsiteX2" fmla="*/ 0 w 1139794"/>
                    <a:gd name="connsiteY2" fmla="*/ 1113297 h 1559978"/>
                    <a:gd name="connsiteX3" fmla="*/ 27525 w 1139794"/>
                    <a:gd name="connsiteY3" fmla="*/ 1131832 h 1559978"/>
                    <a:gd name="connsiteX4" fmla="*/ 291563 w 1139794"/>
                    <a:gd name="connsiteY4" fmla="*/ 827022 h 1559978"/>
                    <a:gd name="connsiteX5" fmla="*/ 36525 w 1139794"/>
                    <a:gd name="connsiteY5" fmla="*/ 480717 h 1559978"/>
                    <a:gd name="connsiteX6" fmla="*/ 0 w 1139794"/>
                    <a:gd name="connsiteY6" fmla="*/ 501629 h 1559978"/>
                    <a:gd name="connsiteX7" fmla="*/ 0 w 1139794"/>
                    <a:gd name="connsiteY7" fmla="*/ 157969 h 1559978"/>
                    <a:gd name="connsiteX8" fmla="*/ 660017 w 1139794"/>
                    <a:gd name="connsiteY8" fmla="*/ 157969 h 1559978"/>
                    <a:gd name="connsiteX9" fmla="*/ 660015 w 1139794"/>
                    <a:gd name="connsiteY9" fmla="*/ 157968 h 1559978"/>
                    <a:gd name="connsiteX10" fmla="*/ 0 w 1139794"/>
                    <a:gd name="connsiteY10" fmla="*/ 157968 h 1559978"/>
                    <a:gd name="connsiteX11" fmla="*/ 0 w 1139794"/>
                    <a:gd name="connsiteY11" fmla="*/ 0 h 1559978"/>
                    <a:gd name="connsiteX12" fmla="*/ 836167 w 1139794"/>
                    <a:gd name="connsiteY12" fmla="*/ 0 h 1559978"/>
                    <a:gd name="connsiteX13" fmla="*/ 913683 w 1139794"/>
                    <a:gd name="connsiteY13" fmla="*/ 140709 h 1559978"/>
                    <a:gd name="connsiteX14" fmla="*/ 1068525 w 1139794"/>
                    <a:gd name="connsiteY14" fmla="*/ 499317 h 1559978"/>
                    <a:gd name="connsiteX15" fmla="*/ 1078093 w 1139794"/>
                    <a:gd name="connsiteY15" fmla="*/ 1468185 h 1559978"/>
                    <a:gd name="connsiteX16" fmla="*/ 1048609 w 1139794"/>
                    <a:gd name="connsiteY16" fmla="*/ 1559978 h 1559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9794" h="1559978">
                      <a:moveTo>
                        <a:pt x="1048609" y="1559978"/>
                      </a:moveTo>
                      <a:lnTo>
                        <a:pt x="0" y="1559978"/>
                      </a:lnTo>
                      <a:lnTo>
                        <a:pt x="0" y="1113297"/>
                      </a:lnTo>
                      <a:lnTo>
                        <a:pt x="27525" y="1131832"/>
                      </a:lnTo>
                      <a:cubicBezTo>
                        <a:pt x="162455" y="1201231"/>
                        <a:pt x="286065" y="1114118"/>
                        <a:pt x="291563" y="827022"/>
                      </a:cubicBezTo>
                      <a:cubicBezTo>
                        <a:pt x="299562" y="623539"/>
                        <a:pt x="206512" y="402222"/>
                        <a:pt x="36525" y="480717"/>
                      </a:cubicBezTo>
                      <a:lnTo>
                        <a:pt x="0" y="501629"/>
                      </a:lnTo>
                      <a:lnTo>
                        <a:pt x="0" y="157969"/>
                      </a:lnTo>
                      <a:lnTo>
                        <a:pt x="660017" y="157969"/>
                      </a:lnTo>
                      <a:lnTo>
                        <a:pt x="660015" y="157968"/>
                      </a:lnTo>
                      <a:lnTo>
                        <a:pt x="0" y="157968"/>
                      </a:lnTo>
                      <a:lnTo>
                        <a:pt x="0" y="0"/>
                      </a:lnTo>
                      <a:lnTo>
                        <a:pt x="836167" y="0"/>
                      </a:lnTo>
                      <a:lnTo>
                        <a:pt x="913683" y="140709"/>
                      </a:lnTo>
                      <a:cubicBezTo>
                        <a:pt x="974680" y="254620"/>
                        <a:pt x="1030986" y="371812"/>
                        <a:pt x="1068525" y="499317"/>
                      </a:cubicBezTo>
                      <a:cubicBezTo>
                        <a:pt x="1163541" y="825111"/>
                        <a:pt x="1160315" y="1158595"/>
                        <a:pt x="1078093" y="1468185"/>
                      </a:cubicBezTo>
                      <a:lnTo>
                        <a:pt x="1048609" y="1559978"/>
                      </a:lnTo>
                      <a:close/>
                    </a:path>
                  </a:pathLst>
                </a:custGeom>
                <a:solidFill>
                  <a:srgbClr val="BF9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49" name="Group 48">
                  <a:extLst>
                    <a:ext uri="{FF2B5EF4-FFF2-40B4-BE49-F238E27FC236}">
                      <a16:creationId xmlns:a16="http://schemas.microsoft.com/office/drawing/2014/main" xmlns="" id="{5EEAE68B-8443-4874-A058-92DC6982018E}"/>
                    </a:ext>
                  </a:extLst>
                </p:cNvPr>
                <p:cNvGrpSpPr/>
                <p:nvPr/>
              </p:nvGrpSpPr>
              <p:grpSpPr>
                <a:xfrm>
                  <a:off x="3028230" y="2469782"/>
                  <a:ext cx="512870" cy="501636"/>
                  <a:chOff x="4904423" y="5620301"/>
                  <a:chExt cx="448296" cy="438475"/>
                </a:xfrm>
              </p:grpSpPr>
              <p:sp>
                <p:nvSpPr>
                  <p:cNvPr id="50" name="Rectangle 912">
                    <a:extLst>
                      <a:ext uri="{FF2B5EF4-FFF2-40B4-BE49-F238E27FC236}">
                        <a16:creationId xmlns:a16="http://schemas.microsoft.com/office/drawing/2014/main" xmlns="" id="{AD7F5B17-95CD-4BEF-9EA4-B4D3A997BCC7}"/>
                      </a:ext>
                    </a:extLst>
                  </p:cNvPr>
                  <p:cNvSpPr/>
                  <p:nvPr/>
                </p:nvSpPr>
                <p:spPr>
                  <a:xfrm>
                    <a:off x="4937721" y="5620301"/>
                    <a:ext cx="381015" cy="438475"/>
                  </a:xfrm>
                  <a:custGeom>
                    <a:avLst/>
                    <a:gdLst>
                      <a:gd name="connsiteX0" fmla="*/ 0 w 5341620"/>
                      <a:gd name="connsiteY0" fmla="*/ 0 h 5524500"/>
                      <a:gd name="connsiteX1" fmla="*/ 5341620 w 5341620"/>
                      <a:gd name="connsiteY1" fmla="*/ 0 h 5524500"/>
                      <a:gd name="connsiteX2" fmla="*/ 5341620 w 5341620"/>
                      <a:gd name="connsiteY2" fmla="*/ 5524500 h 5524500"/>
                      <a:gd name="connsiteX3" fmla="*/ 0 w 5341620"/>
                      <a:gd name="connsiteY3" fmla="*/ 5524500 h 5524500"/>
                      <a:gd name="connsiteX4" fmla="*/ 0 w 5341620"/>
                      <a:gd name="connsiteY4" fmla="*/ 0 h 5524500"/>
                      <a:gd name="connsiteX0" fmla="*/ 1668780 w 5341620"/>
                      <a:gd name="connsiteY0" fmla="*/ 929640 h 5524500"/>
                      <a:gd name="connsiteX1" fmla="*/ 5341620 w 5341620"/>
                      <a:gd name="connsiteY1" fmla="*/ 0 h 5524500"/>
                      <a:gd name="connsiteX2" fmla="*/ 5341620 w 5341620"/>
                      <a:gd name="connsiteY2" fmla="*/ 5524500 h 5524500"/>
                      <a:gd name="connsiteX3" fmla="*/ 0 w 5341620"/>
                      <a:gd name="connsiteY3" fmla="*/ 5524500 h 5524500"/>
                      <a:gd name="connsiteX4" fmla="*/ 1668780 w 5341620"/>
                      <a:gd name="connsiteY4" fmla="*/ 929640 h 5524500"/>
                      <a:gd name="connsiteX0" fmla="*/ 1668780 w 5341620"/>
                      <a:gd name="connsiteY0" fmla="*/ 7620 h 4602480"/>
                      <a:gd name="connsiteX1" fmla="*/ 3718560 w 5341620"/>
                      <a:gd name="connsiteY1" fmla="*/ 0 h 4602480"/>
                      <a:gd name="connsiteX2" fmla="*/ 5341620 w 5341620"/>
                      <a:gd name="connsiteY2" fmla="*/ 4602480 h 4602480"/>
                      <a:gd name="connsiteX3" fmla="*/ 0 w 5341620"/>
                      <a:gd name="connsiteY3" fmla="*/ 4602480 h 4602480"/>
                      <a:gd name="connsiteX4" fmla="*/ 1668780 w 5341620"/>
                      <a:gd name="connsiteY4" fmla="*/ 7620 h 4602480"/>
                      <a:gd name="connsiteX0" fmla="*/ 1668780 w 5341620"/>
                      <a:gd name="connsiteY0" fmla="*/ 7620 h 4602480"/>
                      <a:gd name="connsiteX1" fmla="*/ 3718560 w 5341620"/>
                      <a:gd name="connsiteY1" fmla="*/ 0 h 4602480"/>
                      <a:gd name="connsiteX2" fmla="*/ 5341620 w 5341620"/>
                      <a:gd name="connsiteY2" fmla="*/ 4602480 h 4602480"/>
                      <a:gd name="connsiteX3" fmla="*/ 0 w 5341620"/>
                      <a:gd name="connsiteY3" fmla="*/ 4602480 h 4602480"/>
                      <a:gd name="connsiteX4" fmla="*/ 300990 w 5341620"/>
                      <a:gd name="connsiteY4" fmla="*/ 2937510 h 4602480"/>
                      <a:gd name="connsiteX5" fmla="*/ 1668780 w 5341620"/>
                      <a:gd name="connsiteY5" fmla="*/ 7620 h 4602480"/>
                      <a:gd name="connsiteX0" fmla="*/ 1668780 w 5341620"/>
                      <a:gd name="connsiteY0" fmla="*/ 7620 h 4602480"/>
                      <a:gd name="connsiteX1" fmla="*/ 3718560 w 5341620"/>
                      <a:gd name="connsiteY1" fmla="*/ 0 h 4602480"/>
                      <a:gd name="connsiteX2" fmla="*/ 5034915 w 5341620"/>
                      <a:gd name="connsiteY2" fmla="*/ 2947035 h 4602480"/>
                      <a:gd name="connsiteX3" fmla="*/ 5341620 w 5341620"/>
                      <a:gd name="connsiteY3" fmla="*/ 4602480 h 4602480"/>
                      <a:gd name="connsiteX4" fmla="*/ 0 w 5341620"/>
                      <a:gd name="connsiteY4" fmla="*/ 4602480 h 4602480"/>
                      <a:gd name="connsiteX5" fmla="*/ 300990 w 5341620"/>
                      <a:gd name="connsiteY5" fmla="*/ 2937510 h 4602480"/>
                      <a:gd name="connsiteX6" fmla="*/ 1668780 w 5341620"/>
                      <a:gd name="connsiteY6" fmla="*/ 7620 h 4602480"/>
                      <a:gd name="connsiteX0" fmla="*/ 1668780 w 5341620"/>
                      <a:gd name="connsiteY0" fmla="*/ 7620 h 4602480"/>
                      <a:gd name="connsiteX1" fmla="*/ 3718560 w 5341620"/>
                      <a:gd name="connsiteY1" fmla="*/ 0 h 4602480"/>
                      <a:gd name="connsiteX2" fmla="*/ 5034915 w 5341620"/>
                      <a:gd name="connsiteY2" fmla="*/ 2947035 h 4602480"/>
                      <a:gd name="connsiteX3" fmla="*/ 5341620 w 5341620"/>
                      <a:gd name="connsiteY3" fmla="*/ 4602480 h 4602480"/>
                      <a:gd name="connsiteX4" fmla="*/ 0 w 5341620"/>
                      <a:gd name="connsiteY4" fmla="*/ 4602480 h 4602480"/>
                      <a:gd name="connsiteX5" fmla="*/ 300990 w 5341620"/>
                      <a:gd name="connsiteY5" fmla="*/ 2937510 h 4602480"/>
                      <a:gd name="connsiteX6" fmla="*/ 1958340 w 5341620"/>
                      <a:gd name="connsiteY6" fmla="*/ 2023110 h 4602480"/>
                      <a:gd name="connsiteX7" fmla="*/ 1668780 w 5341620"/>
                      <a:gd name="connsiteY7" fmla="*/ 7620 h 4602480"/>
                      <a:gd name="connsiteX0" fmla="*/ 1668780 w 5341620"/>
                      <a:gd name="connsiteY0" fmla="*/ 7620 h 4602480"/>
                      <a:gd name="connsiteX1" fmla="*/ 3718560 w 5341620"/>
                      <a:gd name="connsiteY1" fmla="*/ 0 h 4602480"/>
                      <a:gd name="connsiteX2" fmla="*/ 3358515 w 5341620"/>
                      <a:gd name="connsiteY2" fmla="*/ 1956435 h 4602480"/>
                      <a:gd name="connsiteX3" fmla="*/ 5034915 w 5341620"/>
                      <a:gd name="connsiteY3" fmla="*/ 2947035 h 4602480"/>
                      <a:gd name="connsiteX4" fmla="*/ 5341620 w 5341620"/>
                      <a:gd name="connsiteY4" fmla="*/ 4602480 h 4602480"/>
                      <a:gd name="connsiteX5" fmla="*/ 0 w 5341620"/>
                      <a:gd name="connsiteY5" fmla="*/ 4602480 h 4602480"/>
                      <a:gd name="connsiteX6" fmla="*/ 300990 w 5341620"/>
                      <a:gd name="connsiteY6" fmla="*/ 2937510 h 4602480"/>
                      <a:gd name="connsiteX7" fmla="*/ 1958340 w 5341620"/>
                      <a:gd name="connsiteY7" fmla="*/ 2023110 h 4602480"/>
                      <a:gd name="connsiteX8" fmla="*/ 1668780 w 5341620"/>
                      <a:gd name="connsiteY8" fmla="*/ 7620 h 4602480"/>
                      <a:gd name="connsiteX0" fmla="*/ 1670724 w 5343564"/>
                      <a:gd name="connsiteY0" fmla="*/ 7620 h 4602480"/>
                      <a:gd name="connsiteX1" fmla="*/ 3720504 w 5343564"/>
                      <a:gd name="connsiteY1" fmla="*/ 0 h 4602480"/>
                      <a:gd name="connsiteX2" fmla="*/ 3360459 w 5343564"/>
                      <a:gd name="connsiteY2" fmla="*/ 1956435 h 4602480"/>
                      <a:gd name="connsiteX3" fmla="*/ 5036859 w 5343564"/>
                      <a:gd name="connsiteY3" fmla="*/ 2947035 h 4602480"/>
                      <a:gd name="connsiteX4" fmla="*/ 5343564 w 5343564"/>
                      <a:gd name="connsiteY4" fmla="*/ 4602480 h 4602480"/>
                      <a:gd name="connsiteX5" fmla="*/ 1944 w 5343564"/>
                      <a:gd name="connsiteY5" fmla="*/ 4602480 h 4602480"/>
                      <a:gd name="connsiteX6" fmla="*/ 302934 w 5343564"/>
                      <a:gd name="connsiteY6" fmla="*/ 2937510 h 4602480"/>
                      <a:gd name="connsiteX7" fmla="*/ 1960284 w 5343564"/>
                      <a:gd name="connsiteY7" fmla="*/ 2023110 h 4602480"/>
                      <a:gd name="connsiteX8" fmla="*/ 1670724 w 5343564"/>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989611 w 5344316"/>
                      <a:gd name="connsiteY8" fmla="*/ 1537335 h 4602480"/>
                      <a:gd name="connsiteX9" fmla="*/ 1671476 w 5344316"/>
                      <a:gd name="connsiteY9" fmla="*/ 7620 h 4602480"/>
                      <a:gd name="connsiteX0" fmla="*/ 1671476 w 5344316"/>
                      <a:gd name="connsiteY0" fmla="*/ 7620 h 4602480"/>
                      <a:gd name="connsiteX1" fmla="*/ 3721256 w 5344316"/>
                      <a:gd name="connsiteY1" fmla="*/ 0 h 4602480"/>
                      <a:gd name="connsiteX2" fmla="*/ 3351686 w 5344316"/>
                      <a:gd name="connsiteY2" fmla="*/ 1527810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351686 w 5344316"/>
                      <a:gd name="connsiteY2" fmla="*/ 1527810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351686 w 5344316"/>
                      <a:gd name="connsiteY2" fmla="*/ 1527810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346924 w 5344316"/>
                      <a:gd name="connsiteY2" fmla="*/ 1534954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346924 w 5344316"/>
                      <a:gd name="connsiteY2" fmla="*/ 1534954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346924 w 5344316"/>
                      <a:gd name="connsiteY2" fmla="*/ 1534954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520755 w 5344316"/>
                      <a:gd name="connsiteY2" fmla="*/ 920591 h 4602480"/>
                      <a:gd name="connsiteX3" fmla="*/ 3346924 w 5344316"/>
                      <a:gd name="connsiteY3" fmla="*/ 1534954 h 4602480"/>
                      <a:gd name="connsiteX4" fmla="*/ 3361211 w 5344316"/>
                      <a:gd name="connsiteY4" fmla="*/ 1956435 h 4602480"/>
                      <a:gd name="connsiteX5" fmla="*/ 5037611 w 5344316"/>
                      <a:gd name="connsiteY5" fmla="*/ 2947035 h 4602480"/>
                      <a:gd name="connsiteX6" fmla="*/ 5344316 w 5344316"/>
                      <a:gd name="connsiteY6" fmla="*/ 4602480 h 4602480"/>
                      <a:gd name="connsiteX7" fmla="*/ 2696 w 5344316"/>
                      <a:gd name="connsiteY7" fmla="*/ 4602480 h 4602480"/>
                      <a:gd name="connsiteX8" fmla="*/ 303686 w 5344316"/>
                      <a:gd name="connsiteY8" fmla="*/ 2937510 h 4602480"/>
                      <a:gd name="connsiteX9" fmla="*/ 1961036 w 5344316"/>
                      <a:gd name="connsiteY9" fmla="*/ 2023110 h 4602480"/>
                      <a:gd name="connsiteX10" fmla="*/ 1989611 w 5344316"/>
                      <a:gd name="connsiteY10" fmla="*/ 1537335 h 4602480"/>
                      <a:gd name="connsiteX11" fmla="*/ 1671476 w 5344316"/>
                      <a:gd name="connsiteY11" fmla="*/ 7620 h 4602480"/>
                      <a:gd name="connsiteX0" fmla="*/ 1671476 w 5344316"/>
                      <a:gd name="connsiteY0" fmla="*/ 7620 h 4602480"/>
                      <a:gd name="connsiteX1" fmla="*/ 3721256 w 5344316"/>
                      <a:gd name="connsiteY1" fmla="*/ 0 h 4602480"/>
                      <a:gd name="connsiteX2" fmla="*/ 3520755 w 5344316"/>
                      <a:gd name="connsiteY2" fmla="*/ 920591 h 4602480"/>
                      <a:gd name="connsiteX3" fmla="*/ 3346924 w 5344316"/>
                      <a:gd name="connsiteY3" fmla="*/ 1534954 h 4602480"/>
                      <a:gd name="connsiteX4" fmla="*/ 3361211 w 5344316"/>
                      <a:gd name="connsiteY4" fmla="*/ 1956435 h 4602480"/>
                      <a:gd name="connsiteX5" fmla="*/ 5037611 w 5344316"/>
                      <a:gd name="connsiteY5" fmla="*/ 2947035 h 4602480"/>
                      <a:gd name="connsiteX6" fmla="*/ 5344316 w 5344316"/>
                      <a:gd name="connsiteY6" fmla="*/ 4602480 h 4602480"/>
                      <a:gd name="connsiteX7" fmla="*/ 2696 w 5344316"/>
                      <a:gd name="connsiteY7" fmla="*/ 4602480 h 4602480"/>
                      <a:gd name="connsiteX8" fmla="*/ 303686 w 5344316"/>
                      <a:gd name="connsiteY8" fmla="*/ 2937510 h 4602480"/>
                      <a:gd name="connsiteX9" fmla="*/ 1961036 w 5344316"/>
                      <a:gd name="connsiteY9" fmla="*/ 2023110 h 4602480"/>
                      <a:gd name="connsiteX10" fmla="*/ 1989611 w 5344316"/>
                      <a:gd name="connsiteY10" fmla="*/ 1537335 h 4602480"/>
                      <a:gd name="connsiteX11" fmla="*/ 1671476 w 5344316"/>
                      <a:gd name="connsiteY11" fmla="*/ 7620 h 4602480"/>
                      <a:gd name="connsiteX0" fmla="*/ 1671476 w 5344316"/>
                      <a:gd name="connsiteY0" fmla="*/ 7620 h 4602480"/>
                      <a:gd name="connsiteX1" fmla="*/ 3721256 w 5344316"/>
                      <a:gd name="connsiteY1" fmla="*/ 0 h 4602480"/>
                      <a:gd name="connsiteX2" fmla="*/ 3520755 w 5344316"/>
                      <a:gd name="connsiteY2" fmla="*/ 920591 h 4602480"/>
                      <a:gd name="connsiteX3" fmla="*/ 3346924 w 5344316"/>
                      <a:gd name="connsiteY3" fmla="*/ 1534954 h 4602480"/>
                      <a:gd name="connsiteX4" fmla="*/ 3361211 w 5344316"/>
                      <a:gd name="connsiteY4" fmla="*/ 1956435 h 4602480"/>
                      <a:gd name="connsiteX5" fmla="*/ 5037611 w 5344316"/>
                      <a:gd name="connsiteY5" fmla="*/ 2947035 h 4602480"/>
                      <a:gd name="connsiteX6" fmla="*/ 5344316 w 5344316"/>
                      <a:gd name="connsiteY6" fmla="*/ 4602480 h 4602480"/>
                      <a:gd name="connsiteX7" fmla="*/ 2696 w 5344316"/>
                      <a:gd name="connsiteY7" fmla="*/ 4602480 h 4602480"/>
                      <a:gd name="connsiteX8" fmla="*/ 303686 w 5344316"/>
                      <a:gd name="connsiteY8" fmla="*/ 2937510 h 4602480"/>
                      <a:gd name="connsiteX9" fmla="*/ 1961036 w 5344316"/>
                      <a:gd name="connsiteY9" fmla="*/ 2023110 h 4602480"/>
                      <a:gd name="connsiteX10" fmla="*/ 1989611 w 5344316"/>
                      <a:gd name="connsiteY10" fmla="*/ 1537335 h 4602480"/>
                      <a:gd name="connsiteX11" fmla="*/ 1671476 w 5344316"/>
                      <a:gd name="connsiteY11" fmla="*/ 7620 h 4602480"/>
                      <a:gd name="connsiteX0" fmla="*/ 1671476 w 5344316"/>
                      <a:gd name="connsiteY0" fmla="*/ 7620 h 4602480"/>
                      <a:gd name="connsiteX1" fmla="*/ 3721256 w 5344316"/>
                      <a:gd name="connsiteY1" fmla="*/ 0 h 4602480"/>
                      <a:gd name="connsiteX2" fmla="*/ 3520755 w 5344316"/>
                      <a:gd name="connsiteY2" fmla="*/ 920591 h 4602480"/>
                      <a:gd name="connsiteX3" fmla="*/ 3346924 w 5344316"/>
                      <a:gd name="connsiteY3" fmla="*/ 1534954 h 4602480"/>
                      <a:gd name="connsiteX4" fmla="*/ 3361211 w 5344316"/>
                      <a:gd name="connsiteY4" fmla="*/ 1956435 h 4602480"/>
                      <a:gd name="connsiteX5" fmla="*/ 5037611 w 5344316"/>
                      <a:gd name="connsiteY5" fmla="*/ 2947035 h 4602480"/>
                      <a:gd name="connsiteX6" fmla="*/ 5344316 w 5344316"/>
                      <a:gd name="connsiteY6" fmla="*/ 4602480 h 4602480"/>
                      <a:gd name="connsiteX7" fmla="*/ 2696 w 5344316"/>
                      <a:gd name="connsiteY7" fmla="*/ 4602480 h 4602480"/>
                      <a:gd name="connsiteX8" fmla="*/ 303686 w 5344316"/>
                      <a:gd name="connsiteY8" fmla="*/ 2937510 h 4602480"/>
                      <a:gd name="connsiteX9" fmla="*/ 1961036 w 5344316"/>
                      <a:gd name="connsiteY9" fmla="*/ 2023110 h 4602480"/>
                      <a:gd name="connsiteX10" fmla="*/ 1989611 w 5344316"/>
                      <a:gd name="connsiteY10" fmla="*/ 1537335 h 4602480"/>
                      <a:gd name="connsiteX11" fmla="*/ 1671476 w 5344316"/>
                      <a:gd name="connsiteY11" fmla="*/ 7620 h 4602480"/>
                      <a:gd name="connsiteX0" fmla="*/ 1671476 w 5344316"/>
                      <a:gd name="connsiteY0" fmla="*/ 0 h 4594860"/>
                      <a:gd name="connsiteX1" fmla="*/ 3702206 w 5344316"/>
                      <a:gd name="connsiteY1" fmla="*/ 23336 h 4594860"/>
                      <a:gd name="connsiteX2" fmla="*/ 3520755 w 5344316"/>
                      <a:gd name="connsiteY2" fmla="*/ 912971 h 4594860"/>
                      <a:gd name="connsiteX3" fmla="*/ 3346924 w 5344316"/>
                      <a:gd name="connsiteY3" fmla="*/ 1527334 h 4594860"/>
                      <a:gd name="connsiteX4" fmla="*/ 3361211 w 5344316"/>
                      <a:gd name="connsiteY4" fmla="*/ 1948815 h 4594860"/>
                      <a:gd name="connsiteX5" fmla="*/ 5037611 w 5344316"/>
                      <a:gd name="connsiteY5" fmla="*/ 2939415 h 4594860"/>
                      <a:gd name="connsiteX6" fmla="*/ 5344316 w 5344316"/>
                      <a:gd name="connsiteY6" fmla="*/ 4594860 h 4594860"/>
                      <a:gd name="connsiteX7" fmla="*/ 2696 w 5344316"/>
                      <a:gd name="connsiteY7" fmla="*/ 4594860 h 4594860"/>
                      <a:gd name="connsiteX8" fmla="*/ 303686 w 5344316"/>
                      <a:gd name="connsiteY8" fmla="*/ 2929890 h 4594860"/>
                      <a:gd name="connsiteX9" fmla="*/ 1961036 w 5344316"/>
                      <a:gd name="connsiteY9" fmla="*/ 2015490 h 4594860"/>
                      <a:gd name="connsiteX10" fmla="*/ 1989611 w 5344316"/>
                      <a:gd name="connsiteY10" fmla="*/ 1529715 h 4594860"/>
                      <a:gd name="connsiteX11" fmla="*/ 1671476 w 5344316"/>
                      <a:gd name="connsiteY11" fmla="*/ 0 h 4594860"/>
                      <a:gd name="connsiteX0" fmla="*/ 1671476 w 5344316"/>
                      <a:gd name="connsiteY0" fmla="*/ 0 h 4594860"/>
                      <a:gd name="connsiteX1" fmla="*/ 3702206 w 5344316"/>
                      <a:gd name="connsiteY1" fmla="*/ 23336 h 4594860"/>
                      <a:gd name="connsiteX2" fmla="*/ 3520755 w 5344316"/>
                      <a:gd name="connsiteY2" fmla="*/ 912971 h 4594860"/>
                      <a:gd name="connsiteX3" fmla="*/ 3346924 w 5344316"/>
                      <a:gd name="connsiteY3" fmla="*/ 1527334 h 4594860"/>
                      <a:gd name="connsiteX4" fmla="*/ 3361211 w 5344316"/>
                      <a:gd name="connsiteY4" fmla="*/ 1948815 h 4594860"/>
                      <a:gd name="connsiteX5" fmla="*/ 5037611 w 5344316"/>
                      <a:gd name="connsiteY5" fmla="*/ 2939415 h 4594860"/>
                      <a:gd name="connsiteX6" fmla="*/ 5344316 w 5344316"/>
                      <a:gd name="connsiteY6" fmla="*/ 4594860 h 4594860"/>
                      <a:gd name="connsiteX7" fmla="*/ 2696 w 5344316"/>
                      <a:gd name="connsiteY7" fmla="*/ 4594860 h 4594860"/>
                      <a:gd name="connsiteX8" fmla="*/ 303686 w 5344316"/>
                      <a:gd name="connsiteY8" fmla="*/ 2929890 h 4594860"/>
                      <a:gd name="connsiteX9" fmla="*/ 1961036 w 5344316"/>
                      <a:gd name="connsiteY9" fmla="*/ 2015490 h 4594860"/>
                      <a:gd name="connsiteX10" fmla="*/ 1989611 w 5344316"/>
                      <a:gd name="connsiteY10" fmla="*/ 1529715 h 4594860"/>
                      <a:gd name="connsiteX11" fmla="*/ 1671476 w 5344316"/>
                      <a:gd name="connsiteY11" fmla="*/ 0 h 4594860"/>
                      <a:gd name="connsiteX0" fmla="*/ 1671476 w 5344316"/>
                      <a:gd name="connsiteY0" fmla="*/ 0 h 4594860"/>
                      <a:gd name="connsiteX1" fmla="*/ 3702206 w 5344316"/>
                      <a:gd name="connsiteY1" fmla="*/ 23336 h 4594860"/>
                      <a:gd name="connsiteX2" fmla="*/ 3520755 w 5344316"/>
                      <a:gd name="connsiteY2" fmla="*/ 912971 h 4594860"/>
                      <a:gd name="connsiteX3" fmla="*/ 3346924 w 5344316"/>
                      <a:gd name="connsiteY3" fmla="*/ 1527334 h 4594860"/>
                      <a:gd name="connsiteX4" fmla="*/ 3361211 w 5344316"/>
                      <a:gd name="connsiteY4" fmla="*/ 1948815 h 4594860"/>
                      <a:gd name="connsiteX5" fmla="*/ 5037611 w 5344316"/>
                      <a:gd name="connsiteY5" fmla="*/ 2939415 h 4594860"/>
                      <a:gd name="connsiteX6" fmla="*/ 5344316 w 5344316"/>
                      <a:gd name="connsiteY6" fmla="*/ 4594860 h 4594860"/>
                      <a:gd name="connsiteX7" fmla="*/ 2696 w 5344316"/>
                      <a:gd name="connsiteY7" fmla="*/ 4594860 h 4594860"/>
                      <a:gd name="connsiteX8" fmla="*/ 303686 w 5344316"/>
                      <a:gd name="connsiteY8" fmla="*/ 2929890 h 4594860"/>
                      <a:gd name="connsiteX9" fmla="*/ 1961036 w 5344316"/>
                      <a:gd name="connsiteY9" fmla="*/ 2015490 h 4594860"/>
                      <a:gd name="connsiteX10" fmla="*/ 1989611 w 5344316"/>
                      <a:gd name="connsiteY10" fmla="*/ 1529715 h 4594860"/>
                      <a:gd name="connsiteX11" fmla="*/ 1671476 w 5344316"/>
                      <a:gd name="connsiteY11" fmla="*/ 0 h 4594860"/>
                      <a:gd name="connsiteX0" fmla="*/ 1671476 w 5344316"/>
                      <a:gd name="connsiteY0" fmla="*/ 0 h 4594860"/>
                      <a:gd name="connsiteX1" fmla="*/ 3702206 w 5344316"/>
                      <a:gd name="connsiteY1" fmla="*/ 23336 h 4594860"/>
                      <a:gd name="connsiteX2" fmla="*/ 3520755 w 5344316"/>
                      <a:gd name="connsiteY2" fmla="*/ 912971 h 4594860"/>
                      <a:gd name="connsiteX3" fmla="*/ 3346924 w 5344316"/>
                      <a:gd name="connsiteY3" fmla="*/ 1527334 h 4594860"/>
                      <a:gd name="connsiteX4" fmla="*/ 3361211 w 5344316"/>
                      <a:gd name="connsiteY4" fmla="*/ 1948815 h 4594860"/>
                      <a:gd name="connsiteX5" fmla="*/ 5037611 w 5344316"/>
                      <a:gd name="connsiteY5" fmla="*/ 2939415 h 4594860"/>
                      <a:gd name="connsiteX6" fmla="*/ 5344316 w 5344316"/>
                      <a:gd name="connsiteY6" fmla="*/ 4594860 h 4594860"/>
                      <a:gd name="connsiteX7" fmla="*/ 2696 w 5344316"/>
                      <a:gd name="connsiteY7" fmla="*/ 4594860 h 4594860"/>
                      <a:gd name="connsiteX8" fmla="*/ 303686 w 5344316"/>
                      <a:gd name="connsiteY8" fmla="*/ 2929890 h 4594860"/>
                      <a:gd name="connsiteX9" fmla="*/ 1961036 w 5344316"/>
                      <a:gd name="connsiteY9" fmla="*/ 2015490 h 4594860"/>
                      <a:gd name="connsiteX10" fmla="*/ 1989611 w 5344316"/>
                      <a:gd name="connsiteY10" fmla="*/ 1529715 h 4594860"/>
                      <a:gd name="connsiteX11" fmla="*/ 1671476 w 5344316"/>
                      <a:gd name="connsiteY11" fmla="*/ 0 h 4594860"/>
                      <a:gd name="connsiteX0" fmla="*/ 1671476 w 5344316"/>
                      <a:gd name="connsiteY0" fmla="*/ 0 h 4594860"/>
                      <a:gd name="connsiteX1" fmla="*/ 3702206 w 5344316"/>
                      <a:gd name="connsiteY1" fmla="*/ 23336 h 4594860"/>
                      <a:gd name="connsiteX2" fmla="*/ 3520755 w 5344316"/>
                      <a:gd name="connsiteY2" fmla="*/ 912971 h 4594860"/>
                      <a:gd name="connsiteX3" fmla="*/ 3346924 w 5344316"/>
                      <a:gd name="connsiteY3" fmla="*/ 1527334 h 4594860"/>
                      <a:gd name="connsiteX4" fmla="*/ 3361211 w 5344316"/>
                      <a:gd name="connsiteY4" fmla="*/ 1948815 h 4594860"/>
                      <a:gd name="connsiteX5" fmla="*/ 5037611 w 5344316"/>
                      <a:gd name="connsiteY5" fmla="*/ 2939415 h 4594860"/>
                      <a:gd name="connsiteX6" fmla="*/ 5344316 w 5344316"/>
                      <a:gd name="connsiteY6" fmla="*/ 4594860 h 4594860"/>
                      <a:gd name="connsiteX7" fmla="*/ 2696 w 5344316"/>
                      <a:gd name="connsiteY7" fmla="*/ 4594860 h 4594860"/>
                      <a:gd name="connsiteX8" fmla="*/ 303686 w 5344316"/>
                      <a:gd name="connsiteY8" fmla="*/ 2929890 h 4594860"/>
                      <a:gd name="connsiteX9" fmla="*/ 1961036 w 5344316"/>
                      <a:gd name="connsiteY9" fmla="*/ 2008346 h 4594860"/>
                      <a:gd name="connsiteX10" fmla="*/ 1989611 w 5344316"/>
                      <a:gd name="connsiteY10" fmla="*/ 1529715 h 4594860"/>
                      <a:gd name="connsiteX11" fmla="*/ 1671476 w 5344316"/>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1989719 w 5344424"/>
                      <a:gd name="connsiteY10" fmla="*/ 1529715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1989719 w 5344424"/>
                      <a:gd name="connsiteY10" fmla="*/ 1529715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1989719 w 5344424"/>
                      <a:gd name="connsiteY10" fmla="*/ 1529715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832557 w 5344424"/>
                      <a:gd name="connsiteY11" fmla="*/ 912971 h 4594860"/>
                      <a:gd name="connsiteX12" fmla="*/ 1671584 w 5344424"/>
                      <a:gd name="connsiteY12"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832557 w 5344424"/>
                      <a:gd name="connsiteY11" fmla="*/ 912971 h 4594860"/>
                      <a:gd name="connsiteX12" fmla="*/ 1671584 w 5344424"/>
                      <a:gd name="connsiteY12"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832557 w 5344424"/>
                      <a:gd name="connsiteY11" fmla="*/ 912971 h 4594860"/>
                      <a:gd name="connsiteX12" fmla="*/ 1671584 w 5344424"/>
                      <a:gd name="connsiteY12"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832557 w 5344424"/>
                      <a:gd name="connsiteY11" fmla="*/ 912971 h 4594860"/>
                      <a:gd name="connsiteX12" fmla="*/ 1671584 w 5344424"/>
                      <a:gd name="connsiteY12" fmla="*/ 0 h 4594860"/>
                      <a:gd name="connsiteX0" fmla="*/ 1654915 w 5344424"/>
                      <a:gd name="connsiteY0" fmla="*/ 0 h 4578192"/>
                      <a:gd name="connsiteX1" fmla="*/ 3702314 w 5344424"/>
                      <a:gd name="connsiteY1" fmla="*/ 6668 h 4578192"/>
                      <a:gd name="connsiteX2" fmla="*/ 3520863 w 5344424"/>
                      <a:gd name="connsiteY2" fmla="*/ 896303 h 4578192"/>
                      <a:gd name="connsiteX3" fmla="*/ 3347032 w 5344424"/>
                      <a:gd name="connsiteY3" fmla="*/ 1510666 h 4578192"/>
                      <a:gd name="connsiteX4" fmla="*/ 3361319 w 5344424"/>
                      <a:gd name="connsiteY4" fmla="*/ 1932147 h 4578192"/>
                      <a:gd name="connsiteX5" fmla="*/ 5037719 w 5344424"/>
                      <a:gd name="connsiteY5" fmla="*/ 2922747 h 4578192"/>
                      <a:gd name="connsiteX6" fmla="*/ 5344424 w 5344424"/>
                      <a:gd name="connsiteY6" fmla="*/ 4578192 h 4578192"/>
                      <a:gd name="connsiteX7" fmla="*/ 2804 w 5344424"/>
                      <a:gd name="connsiteY7" fmla="*/ 4578192 h 4578192"/>
                      <a:gd name="connsiteX8" fmla="*/ 299031 w 5344424"/>
                      <a:gd name="connsiteY8" fmla="*/ 2903697 h 4578192"/>
                      <a:gd name="connsiteX9" fmla="*/ 1961144 w 5344424"/>
                      <a:gd name="connsiteY9" fmla="*/ 1991678 h 4578192"/>
                      <a:gd name="connsiteX10" fmla="*/ 2004006 w 5344424"/>
                      <a:gd name="connsiteY10" fmla="*/ 1503522 h 4578192"/>
                      <a:gd name="connsiteX11" fmla="*/ 1832557 w 5344424"/>
                      <a:gd name="connsiteY11" fmla="*/ 896303 h 4578192"/>
                      <a:gd name="connsiteX12" fmla="*/ 1654915 w 5344424"/>
                      <a:gd name="connsiteY12" fmla="*/ 0 h 4578192"/>
                      <a:gd name="connsiteX0" fmla="*/ 1650152 w 5344424"/>
                      <a:gd name="connsiteY0" fmla="*/ 0 h 4578192"/>
                      <a:gd name="connsiteX1" fmla="*/ 3702314 w 5344424"/>
                      <a:gd name="connsiteY1" fmla="*/ 6668 h 4578192"/>
                      <a:gd name="connsiteX2" fmla="*/ 3520863 w 5344424"/>
                      <a:gd name="connsiteY2" fmla="*/ 896303 h 4578192"/>
                      <a:gd name="connsiteX3" fmla="*/ 3347032 w 5344424"/>
                      <a:gd name="connsiteY3" fmla="*/ 1510666 h 4578192"/>
                      <a:gd name="connsiteX4" fmla="*/ 3361319 w 5344424"/>
                      <a:gd name="connsiteY4" fmla="*/ 1932147 h 4578192"/>
                      <a:gd name="connsiteX5" fmla="*/ 5037719 w 5344424"/>
                      <a:gd name="connsiteY5" fmla="*/ 2922747 h 4578192"/>
                      <a:gd name="connsiteX6" fmla="*/ 5344424 w 5344424"/>
                      <a:gd name="connsiteY6" fmla="*/ 4578192 h 4578192"/>
                      <a:gd name="connsiteX7" fmla="*/ 2804 w 5344424"/>
                      <a:gd name="connsiteY7" fmla="*/ 4578192 h 4578192"/>
                      <a:gd name="connsiteX8" fmla="*/ 299031 w 5344424"/>
                      <a:gd name="connsiteY8" fmla="*/ 2903697 h 4578192"/>
                      <a:gd name="connsiteX9" fmla="*/ 1961144 w 5344424"/>
                      <a:gd name="connsiteY9" fmla="*/ 1991678 h 4578192"/>
                      <a:gd name="connsiteX10" fmla="*/ 2004006 w 5344424"/>
                      <a:gd name="connsiteY10" fmla="*/ 1503522 h 4578192"/>
                      <a:gd name="connsiteX11" fmla="*/ 1832557 w 5344424"/>
                      <a:gd name="connsiteY11" fmla="*/ 896303 h 4578192"/>
                      <a:gd name="connsiteX12" fmla="*/ 1650152 w 5344424"/>
                      <a:gd name="connsiteY12" fmla="*/ 0 h 4578192"/>
                      <a:gd name="connsiteX0" fmla="*/ 1650152 w 5344424"/>
                      <a:gd name="connsiteY0" fmla="*/ 0 h 4578192"/>
                      <a:gd name="connsiteX1" fmla="*/ 3702314 w 5344424"/>
                      <a:gd name="connsiteY1" fmla="*/ 6668 h 4578192"/>
                      <a:gd name="connsiteX2" fmla="*/ 3520863 w 5344424"/>
                      <a:gd name="connsiteY2" fmla="*/ 896303 h 4578192"/>
                      <a:gd name="connsiteX3" fmla="*/ 3347032 w 5344424"/>
                      <a:gd name="connsiteY3" fmla="*/ 1510666 h 4578192"/>
                      <a:gd name="connsiteX4" fmla="*/ 3361319 w 5344424"/>
                      <a:gd name="connsiteY4" fmla="*/ 1932147 h 4578192"/>
                      <a:gd name="connsiteX5" fmla="*/ 5037719 w 5344424"/>
                      <a:gd name="connsiteY5" fmla="*/ 2922747 h 4578192"/>
                      <a:gd name="connsiteX6" fmla="*/ 5344424 w 5344424"/>
                      <a:gd name="connsiteY6" fmla="*/ 4578192 h 4578192"/>
                      <a:gd name="connsiteX7" fmla="*/ 2804 w 5344424"/>
                      <a:gd name="connsiteY7" fmla="*/ 4578192 h 4578192"/>
                      <a:gd name="connsiteX8" fmla="*/ 299031 w 5344424"/>
                      <a:gd name="connsiteY8" fmla="*/ 2903697 h 4578192"/>
                      <a:gd name="connsiteX9" fmla="*/ 1961144 w 5344424"/>
                      <a:gd name="connsiteY9" fmla="*/ 1991678 h 4578192"/>
                      <a:gd name="connsiteX10" fmla="*/ 2004006 w 5344424"/>
                      <a:gd name="connsiteY10" fmla="*/ 1503522 h 4578192"/>
                      <a:gd name="connsiteX11" fmla="*/ 1832557 w 5344424"/>
                      <a:gd name="connsiteY11" fmla="*/ 896303 h 4578192"/>
                      <a:gd name="connsiteX12" fmla="*/ 1650152 w 5344424"/>
                      <a:gd name="connsiteY12" fmla="*/ 0 h 4578192"/>
                      <a:gd name="connsiteX0" fmla="*/ 1650152 w 5344424"/>
                      <a:gd name="connsiteY0" fmla="*/ 476 h 4571524"/>
                      <a:gd name="connsiteX1" fmla="*/ 3702314 w 5344424"/>
                      <a:gd name="connsiteY1" fmla="*/ 0 h 4571524"/>
                      <a:gd name="connsiteX2" fmla="*/ 3520863 w 5344424"/>
                      <a:gd name="connsiteY2" fmla="*/ 889635 h 4571524"/>
                      <a:gd name="connsiteX3" fmla="*/ 3347032 w 5344424"/>
                      <a:gd name="connsiteY3" fmla="*/ 1503998 h 4571524"/>
                      <a:gd name="connsiteX4" fmla="*/ 3361319 w 5344424"/>
                      <a:gd name="connsiteY4" fmla="*/ 1925479 h 4571524"/>
                      <a:gd name="connsiteX5" fmla="*/ 5037719 w 5344424"/>
                      <a:gd name="connsiteY5" fmla="*/ 2916079 h 4571524"/>
                      <a:gd name="connsiteX6" fmla="*/ 5344424 w 5344424"/>
                      <a:gd name="connsiteY6" fmla="*/ 4571524 h 4571524"/>
                      <a:gd name="connsiteX7" fmla="*/ 2804 w 5344424"/>
                      <a:gd name="connsiteY7" fmla="*/ 4571524 h 4571524"/>
                      <a:gd name="connsiteX8" fmla="*/ 299031 w 5344424"/>
                      <a:gd name="connsiteY8" fmla="*/ 2897029 h 4571524"/>
                      <a:gd name="connsiteX9" fmla="*/ 1961144 w 5344424"/>
                      <a:gd name="connsiteY9" fmla="*/ 1985010 h 4571524"/>
                      <a:gd name="connsiteX10" fmla="*/ 2004006 w 5344424"/>
                      <a:gd name="connsiteY10" fmla="*/ 1496854 h 4571524"/>
                      <a:gd name="connsiteX11" fmla="*/ 1832557 w 5344424"/>
                      <a:gd name="connsiteY11" fmla="*/ 889635 h 4571524"/>
                      <a:gd name="connsiteX12" fmla="*/ 1650152 w 5344424"/>
                      <a:gd name="connsiteY12" fmla="*/ 476 h 4571524"/>
                      <a:gd name="connsiteX0" fmla="*/ 1650152 w 5344424"/>
                      <a:gd name="connsiteY0" fmla="*/ 476 h 4571524"/>
                      <a:gd name="connsiteX1" fmla="*/ 3702314 w 5344424"/>
                      <a:gd name="connsiteY1" fmla="*/ 0 h 4571524"/>
                      <a:gd name="connsiteX2" fmla="*/ 3520863 w 5344424"/>
                      <a:gd name="connsiteY2" fmla="*/ 889635 h 4571524"/>
                      <a:gd name="connsiteX3" fmla="*/ 3347032 w 5344424"/>
                      <a:gd name="connsiteY3" fmla="*/ 1503998 h 4571524"/>
                      <a:gd name="connsiteX4" fmla="*/ 3361319 w 5344424"/>
                      <a:gd name="connsiteY4" fmla="*/ 1925479 h 4571524"/>
                      <a:gd name="connsiteX5" fmla="*/ 5037719 w 5344424"/>
                      <a:gd name="connsiteY5" fmla="*/ 2916079 h 4571524"/>
                      <a:gd name="connsiteX6" fmla="*/ 5344424 w 5344424"/>
                      <a:gd name="connsiteY6" fmla="*/ 4571524 h 4571524"/>
                      <a:gd name="connsiteX7" fmla="*/ 2804 w 5344424"/>
                      <a:gd name="connsiteY7" fmla="*/ 4571524 h 4571524"/>
                      <a:gd name="connsiteX8" fmla="*/ 299031 w 5344424"/>
                      <a:gd name="connsiteY8" fmla="*/ 2897029 h 4571524"/>
                      <a:gd name="connsiteX9" fmla="*/ 1961144 w 5344424"/>
                      <a:gd name="connsiteY9" fmla="*/ 1985010 h 4571524"/>
                      <a:gd name="connsiteX10" fmla="*/ 2004006 w 5344424"/>
                      <a:gd name="connsiteY10" fmla="*/ 1496854 h 4571524"/>
                      <a:gd name="connsiteX11" fmla="*/ 1832557 w 5344424"/>
                      <a:gd name="connsiteY11" fmla="*/ 889635 h 4571524"/>
                      <a:gd name="connsiteX12" fmla="*/ 1650152 w 5344424"/>
                      <a:gd name="connsiteY12" fmla="*/ 476 h 4571524"/>
                      <a:gd name="connsiteX0" fmla="*/ 1650152 w 5344424"/>
                      <a:gd name="connsiteY0" fmla="*/ 476 h 4571524"/>
                      <a:gd name="connsiteX1" fmla="*/ 3702314 w 5344424"/>
                      <a:gd name="connsiteY1" fmla="*/ 0 h 4571524"/>
                      <a:gd name="connsiteX2" fmla="*/ 3520863 w 5344424"/>
                      <a:gd name="connsiteY2" fmla="*/ 889635 h 4571524"/>
                      <a:gd name="connsiteX3" fmla="*/ 3347032 w 5344424"/>
                      <a:gd name="connsiteY3" fmla="*/ 1503998 h 4571524"/>
                      <a:gd name="connsiteX4" fmla="*/ 3361319 w 5344424"/>
                      <a:gd name="connsiteY4" fmla="*/ 1925479 h 4571524"/>
                      <a:gd name="connsiteX5" fmla="*/ 5037719 w 5344424"/>
                      <a:gd name="connsiteY5" fmla="*/ 2916079 h 4571524"/>
                      <a:gd name="connsiteX6" fmla="*/ 5344424 w 5344424"/>
                      <a:gd name="connsiteY6" fmla="*/ 4571524 h 4571524"/>
                      <a:gd name="connsiteX7" fmla="*/ 2804 w 5344424"/>
                      <a:gd name="connsiteY7" fmla="*/ 4571524 h 4571524"/>
                      <a:gd name="connsiteX8" fmla="*/ 299031 w 5344424"/>
                      <a:gd name="connsiteY8" fmla="*/ 2897029 h 4571524"/>
                      <a:gd name="connsiteX9" fmla="*/ 1961144 w 5344424"/>
                      <a:gd name="connsiteY9" fmla="*/ 1985010 h 4571524"/>
                      <a:gd name="connsiteX10" fmla="*/ 2004006 w 5344424"/>
                      <a:gd name="connsiteY10" fmla="*/ 1496854 h 4571524"/>
                      <a:gd name="connsiteX11" fmla="*/ 1832557 w 5344424"/>
                      <a:gd name="connsiteY11" fmla="*/ 889635 h 4571524"/>
                      <a:gd name="connsiteX12" fmla="*/ 1650152 w 5344424"/>
                      <a:gd name="connsiteY12" fmla="*/ 476 h 4571524"/>
                      <a:gd name="connsiteX0" fmla="*/ 1650152 w 5344424"/>
                      <a:gd name="connsiteY0" fmla="*/ 1357947 h 5928995"/>
                      <a:gd name="connsiteX1" fmla="*/ 1992894 w 5344424"/>
                      <a:gd name="connsiteY1" fmla="*/ 0 h 5928995"/>
                      <a:gd name="connsiteX2" fmla="*/ 3702314 w 5344424"/>
                      <a:gd name="connsiteY2" fmla="*/ 1357471 h 5928995"/>
                      <a:gd name="connsiteX3" fmla="*/ 3520863 w 5344424"/>
                      <a:gd name="connsiteY3" fmla="*/ 2247106 h 5928995"/>
                      <a:gd name="connsiteX4" fmla="*/ 3347032 w 5344424"/>
                      <a:gd name="connsiteY4" fmla="*/ 2861469 h 5928995"/>
                      <a:gd name="connsiteX5" fmla="*/ 3361319 w 5344424"/>
                      <a:gd name="connsiteY5" fmla="*/ 3282950 h 5928995"/>
                      <a:gd name="connsiteX6" fmla="*/ 5037719 w 5344424"/>
                      <a:gd name="connsiteY6" fmla="*/ 4273550 h 5928995"/>
                      <a:gd name="connsiteX7" fmla="*/ 5344424 w 5344424"/>
                      <a:gd name="connsiteY7" fmla="*/ 5928995 h 5928995"/>
                      <a:gd name="connsiteX8" fmla="*/ 2804 w 5344424"/>
                      <a:gd name="connsiteY8" fmla="*/ 5928995 h 5928995"/>
                      <a:gd name="connsiteX9" fmla="*/ 299031 w 5344424"/>
                      <a:gd name="connsiteY9" fmla="*/ 4254500 h 5928995"/>
                      <a:gd name="connsiteX10" fmla="*/ 1961144 w 5344424"/>
                      <a:gd name="connsiteY10" fmla="*/ 3342481 h 5928995"/>
                      <a:gd name="connsiteX11" fmla="*/ 2004006 w 5344424"/>
                      <a:gd name="connsiteY11" fmla="*/ 2854325 h 5928995"/>
                      <a:gd name="connsiteX12" fmla="*/ 1832557 w 5344424"/>
                      <a:gd name="connsiteY12" fmla="*/ 2247106 h 5928995"/>
                      <a:gd name="connsiteX13" fmla="*/ 1650152 w 5344424"/>
                      <a:gd name="connsiteY13" fmla="*/ 1357947 h 5928995"/>
                      <a:gd name="connsiteX0" fmla="*/ 1650152 w 5344424"/>
                      <a:gd name="connsiteY0" fmla="*/ 1361908 h 5932956"/>
                      <a:gd name="connsiteX1" fmla="*/ 1992894 w 5344424"/>
                      <a:gd name="connsiteY1" fmla="*/ 3961 h 5932956"/>
                      <a:gd name="connsiteX2" fmla="*/ 3702314 w 5344424"/>
                      <a:gd name="connsiteY2" fmla="*/ 1361432 h 5932956"/>
                      <a:gd name="connsiteX3" fmla="*/ 3520863 w 5344424"/>
                      <a:gd name="connsiteY3" fmla="*/ 2251067 h 5932956"/>
                      <a:gd name="connsiteX4" fmla="*/ 3347032 w 5344424"/>
                      <a:gd name="connsiteY4" fmla="*/ 2865430 h 5932956"/>
                      <a:gd name="connsiteX5" fmla="*/ 3361319 w 5344424"/>
                      <a:gd name="connsiteY5" fmla="*/ 3286911 h 5932956"/>
                      <a:gd name="connsiteX6" fmla="*/ 5037719 w 5344424"/>
                      <a:gd name="connsiteY6" fmla="*/ 4277511 h 5932956"/>
                      <a:gd name="connsiteX7" fmla="*/ 5344424 w 5344424"/>
                      <a:gd name="connsiteY7" fmla="*/ 5932956 h 5932956"/>
                      <a:gd name="connsiteX8" fmla="*/ 2804 w 5344424"/>
                      <a:gd name="connsiteY8" fmla="*/ 5932956 h 5932956"/>
                      <a:gd name="connsiteX9" fmla="*/ 299031 w 5344424"/>
                      <a:gd name="connsiteY9" fmla="*/ 4258461 h 5932956"/>
                      <a:gd name="connsiteX10" fmla="*/ 1961144 w 5344424"/>
                      <a:gd name="connsiteY10" fmla="*/ 3346442 h 5932956"/>
                      <a:gd name="connsiteX11" fmla="*/ 2004006 w 5344424"/>
                      <a:gd name="connsiteY11" fmla="*/ 2858286 h 5932956"/>
                      <a:gd name="connsiteX12" fmla="*/ 1832557 w 5344424"/>
                      <a:gd name="connsiteY12" fmla="*/ 2251067 h 5932956"/>
                      <a:gd name="connsiteX13" fmla="*/ 1650152 w 5344424"/>
                      <a:gd name="connsiteY13" fmla="*/ 1361908 h 5932956"/>
                      <a:gd name="connsiteX0" fmla="*/ 1650152 w 5344424"/>
                      <a:gd name="connsiteY0" fmla="*/ 1361908 h 5932956"/>
                      <a:gd name="connsiteX1" fmla="*/ 1992894 w 5344424"/>
                      <a:gd name="connsiteY1" fmla="*/ 3961 h 5932956"/>
                      <a:gd name="connsiteX2" fmla="*/ 3702314 w 5344424"/>
                      <a:gd name="connsiteY2" fmla="*/ 1361432 h 5932956"/>
                      <a:gd name="connsiteX3" fmla="*/ 3520863 w 5344424"/>
                      <a:gd name="connsiteY3" fmla="*/ 2251067 h 5932956"/>
                      <a:gd name="connsiteX4" fmla="*/ 3347032 w 5344424"/>
                      <a:gd name="connsiteY4" fmla="*/ 2865430 h 5932956"/>
                      <a:gd name="connsiteX5" fmla="*/ 3361319 w 5344424"/>
                      <a:gd name="connsiteY5" fmla="*/ 3286911 h 5932956"/>
                      <a:gd name="connsiteX6" fmla="*/ 5037719 w 5344424"/>
                      <a:gd name="connsiteY6" fmla="*/ 4277511 h 5932956"/>
                      <a:gd name="connsiteX7" fmla="*/ 5344424 w 5344424"/>
                      <a:gd name="connsiteY7" fmla="*/ 5932956 h 5932956"/>
                      <a:gd name="connsiteX8" fmla="*/ 2804 w 5344424"/>
                      <a:gd name="connsiteY8" fmla="*/ 5932956 h 5932956"/>
                      <a:gd name="connsiteX9" fmla="*/ 299031 w 5344424"/>
                      <a:gd name="connsiteY9" fmla="*/ 4258461 h 5932956"/>
                      <a:gd name="connsiteX10" fmla="*/ 1961144 w 5344424"/>
                      <a:gd name="connsiteY10" fmla="*/ 3346442 h 5932956"/>
                      <a:gd name="connsiteX11" fmla="*/ 2004006 w 5344424"/>
                      <a:gd name="connsiteY11" fmla="*/ 2858286 h 5932956"/>
                      <a:gd name="connsiteX12" fmla="*/ 1832557 w 5344424"/>
                      <a:gd name="connsiteY12" fmla="*/ 2251067 h 5932956"/>
                      <a:gd name="connsiteX13" fmla="*/ 1650152 w 5344424"/>
                      <a:gd name="connsiteY13" fmla="*/ 1361908 h 5932956"/>
                      <a:gd name="connsiteX0" fmla="*/ 1650152 w 5344424"/>
                      <a:gd name="connsiteY0" fmla="*/ 1362191 h 5933239"/>
                      <a:gd name="connsiteX1" fmla="*/ 1992894 w 5344424"/>
                      <a:gd name="connsiteY1" fmla="*/ 4244 h 5933239"/>
                      <a:gd name="connsiteX2" fmla="*/ 3702314 w 5344424"/>
                      <a:gd name="connsiteY2" fmla="*/ 1361715 h 5933239"/>
                      <a:gd name="connsiteX3" fmla="*/ 3520863 w 5344424"/>
                      <a:gd name="connsiteY3" fmla="*/ 2251350 h 5933239"/>
                      <a:gd name="connsiteX4" fmla="*/ 3347032 w 5344424"/>
                      <a:gd name="connsiteY4" fmla="*/ 2865713 h 5933239"/>
                      <a:gd name="connsiteX5" fmla="*/ 3361319 w 5344424"/>
                      <a:gd name="connsiteY5" fmla="*/ 3287194 h 5933239"/>
                      <a:gd name="connsiteX6" fmla="*/ 5037719 w 5344424"/>
                      <a:gd name="connsiteY6" fmla="*/ 4277794 h 5933239"/>
                      <a:gd name="connsiteX7" fmla="*/ 5344424 w 5344424"/>
                      <a:gd name="connsiteY7" fmla="*/ 5933239 h 5933239"/>
                      <a:gd name="connsiteX8" fmla="*/ 2804 w 5344424"/>
                      <a:gd name="connsiteY8" fmla="*/ 5933239 h 5933239"/>
                      <a:gd name="connsiteX9" fmla="*/ 299031 w 5344424"/>
                      <a:gd name="connsiteY9" fmla="*/ 4258744 h 5933239"/>
                      <a:gd name="connsiteX10" fmla="*/ 1961144 w 5344424"/>
                      <a:gd name="connsiteY10" fmla="*/ 3346725 h 5933239"/>
                      <a:gd name="connsiteX11" fmla="*/ 2004006 w 5344424"/>
                      <a:gd name="connsiteY11" fmla="*/ 2858569 h 5933239"/>
                      <a:gd name="connsiteX12" fmla="*/ 1832557 w 5344424"/>
                      <a:gd name="connsiteY12" fmla="*/ 2251350 h 5933239"/>
                      <a:gd name="connsiteX13" fmla="*/ 1650152 w 5344424"/>
                      <a:gd name="connsiteY13" fmla="*/ 1362191 h 5933239"/>
                      <a:gd name="connsiteX0" fmla="*/ 1650152 w 5344424"/>
                      <a:gd name="connsiteY0" fmla="*/ 1361637 h 5932685"/>
                      <a:gd name="connsiteX1" fmla="*/ 1992894 w 5344424"/>
                      <a:gd name="connsiteY1" fmla="*/ 3690 h 5932685"/>
                      <a:gd name="connsiteX2" fmla="*/ 3702314 w 5344424"/>
                      <a:gd name="connsiteY2" fmla="*/ 1361161 h 5932685"/>
                      <a:gd name="connsiteX3" fmla="*/ 3520863 w 5344424"/>
                      <a:gd name="connsiteY3" fmla="*/ 2250796 h 5932685"/>
                      <a:gd name="connsiteX4" fmla="*/ 3347032 w 5344424"/>
                      <a:gd name="connsiteY4" fmla="*/ 2865159 h 5932685"/>
                      <a:gd name="connsiteX5" fmla="*/ 3361319 w 5344424"/>
                      <a:gd name="connsiteY5" fmla="*/ 3286640 h 5932685"/>
                      <a:gd name="connsiteX6" fmla="*/ 5037719 w 5344424"/>
                      <a:gd name="connsiteY6" fmla="*/ 4277240 h 5932685"/>
                      <a:gd name="connsiteX7" fmla="*/ 5344424 w 5344424"/>
                      <a:gd name="connsiteY7" fmla="*/ 5932685 h 5932685"/>
                      <a:gd name="connsiteX8" fmla="*/ 2804 w 5344424"/>
                      <a:gd name="connsiteY8" fmla="*/ 5932685 h 5932685"/>
                      <a:gd name="connsiteX9" fmla="*/ 299031 w 5344424"/>
                      <a:gd name="connsiteY9" fmla="*/ 4258190 h 5932685"/>
                      <a:gd name="connsiteX10" fmla="*/ 1961144 w 5344424"/>
                      <a:gd name="connsiteY10" fmla="*/ 3346171 h 5932685"/>
                      <a:gd name="connsiteX11" fmla="*/ 2004006 w 5344424"/>
                      <a:gd name="connsiteY11" fmla="*/ 2858015 h 5932685"/>
                      <a:gd name="connsiteX12" fmla="*/ 1832557 w 5344424"/>
                      <a:gd name="connsiteY12" fmla="*/ 2250796 h 5932685"/>
                      <a:gd name="connsiteX13" fmla="*/ 1650152 w 5344424"/>
                      <a:gd name="connsiteY13" fmla="*/ 1361637 h 5932685"/>
                      <a:gd name="connsiteX0" fmla="*/ 1650152 w 5344424"/>
                      <a:gd name="connsiteY0" fmla="*/ 1362167 h 5933215"/>
                      <a:gd name="connsiteX1" fmla="*/ 1992894 w 5344424"/>
                      <a:gd name="connsiteY1" fmla="*/ 4220 h 5933215"/>
                      <a:gd name="connsiteX2" fmla="*/ 3702314 w 5344424"/>
                      <a:gd name="connsiteY2" fmla="*/ 1361691 h 5933215"/>
                      <a:gd name="connsiteX3" fmla="*/ 3520863 w 5344424"/>
                      <a:gd name="connsiteY3" fmla="*/ 2251326 h 5933215"/>
                      <a:gd name="connsiteX4" fmla="*/ 3347032 w 5344424"/>
                      <a:gd name="connsiteY4" fmla="*/ 2865689 h 5933215"/>
                      <a:gd name="connsiteX5" fmla="*/ 3361319 w 5344424"/>
                      <a:gd name="connsiteY5" fmla="*/ 3287170 h 5933215"/>
                      <a:gd name="connsiteX6" fmla="*/ 5037719 w 5344424"/>
                      <a:gd name="connsiteY6" fmla="*/ 4277770 h 5933215"/>
                      <a:gd name="connsiteX7" fmla="*/ 5344424 w 5344424"/>
                      <a:gd name="connsiteY7" fmla="*/ 5933215 h 5933215"/>
                      <a:gd name="connsiteX8" fmla="*/ 2804 w 5344424"/>
                      <a:gd name="connsiteY8" fmla="*/ 5933215 h 5933215"/>
                      <a:gd name="connsiteX9" fmla="*/ 299031 w 5344424"/>
                      <a:gd name="connsiteY9" fmla="*/ 4258720 h 5933215"/>
                      <a:gd name="connsiteX10" fmla="*/ 1961144 w 5344424"/>
                      <a:gd name="connsiteY10" fmla="*/ 3346701 h 5933215"/>
                      <a:gd name="connsiteX11" fmla="*/ 2004006 w 5344424"/>
                      <a:gd name="connsiteY11" fmla="*/ 2858545 h 5933215"/>
                      <a:gd name="connsiteX12" fmla="*/ 1832557 w 5344424"/>
                      <a:gd name="connsiteY12" fmla="*/ 2251326 h 5933215"/>
                      <a:gd name="connsiteX13" fmla="*/ 1650152 w 5344424"/>
                      <a:gd name="connsiteY13" fmla="*/ 1362167 h 5933215"/>
                      <a:gd name="connsiteX0" fmla="*/ 1650152 w 5344424"/>
                      <a:gd name="connsiteY0" fmla="*/ 1362167 h 5933215"/>
                      <a:gd name="connsiteX1" fmla="*/ 1992894 w 5344424"/>
                      <a:gd name="connsiteY1" fmla="*/ 4220 h 5933215"/>
                      <a:gd name="connsiteX2" fmla="*/ 3702314 w 5344424"/>
                      <a:gd name="connsiteY2" fmla="*/ 1361691 h 5933215"/>
                      <a:gd name="connsiteX3" fmla="*/ 3520863 w 5344424"/>
                      <a:gd name="connsiteY3" fmla="*/ 2251326 h 5933215"/>
                      <a:gd name="connsiteX4" fmla="*/ 3347032 w 5344424"/>
                      <a:gd name="connsiteY4" fmla="*/ 2865689 h 5933215"/>
                      <a:gd name="connsiteX5" fmla="*/ 3361319 w 5344424"/>
                      <a:gd name="connsiteY5" fmla="*/ 3287170 h 5933215"/>
                      <a:gd name="connsiteX6" fmla="*/ 5037719 w 5344424"/>
                      <a:gd name="connsiteY6" fmla="*/ 4277770 h 5933215"/>
                      <a:gd name="connsiteX7" fmla="*/ 5344424 w 5344424"/>
                      <a:gd name="connsiteY7" fmla="*/ 5933215 h 5933215"/>
                      <a:gd name="connsiteX8" fmla="*/ 2804 w 5344424"/>
                      <a:gd name="connsiteY8" fmla="*/ 5933215 h 5933215"/>
                      <a:gd name="connsiteX9" fmla="*/ 299031 w 5344424"/>
                      <a:gd name="connsiteY9" fmla="*/ 4258720 h 5933215"/>
                      <a:gd name="connsiteX10" fmla="*/ 1961144 w 5344424"/>
                      <a:gd name="connsiteY10" fmla="*/ 3346701 h 5933215"/>
                      <a:gd name="connsiteX11" fmla="*/ 2004006 w 5344424"/>
                      <a:gd name="connsiteY11" fmla="*/ 2858545 h 5933215"/>
                      <a:gd name="connsiteX12" fmla="*/ 1832557 w 5344424"/>
                      <a:gd name="connsiteY12" fmla="*/ 2251326 h 5933215"/>
                      <a:gd name="connsiteX13" fmla="*/ 1650152 w 5344424"/>
                      <a:gd name="connsiteY13" fmla="*/ 1362167 h 5933215"/>
                      <a:gd name="connsiteX0" fmla="*/ 1650152 w 5344424"/>
                      <a:gd name="connsiteY0" fmla="*/ 1362167 h 5933215"/>
                      <a:gd name="connsiteX1" fmla="*/ 1992894 w 5344424"/>
                      <a:gd name="connsiteY1" fmla="*/ 4220 h 5933215"/>
                      <a:gd name="connsiteX2" fmla="*/ 3702314 w 5344424"/>
                      <a:gd name="connsiteY2" fmla="*/ 1361691 h 5933215"/>
                      <a:gd name="connsiteX3" fmla="*/ 3520863 w 5344424"/>
                      <a:gd name="connsiteY3" fmla="*/ 2251326 h 5933215"/>
                      <a:gd name="connsiteX4" fmla="*/ 3347032 w 5344424"/>
                      <a:gd name="connsiteY4" fmla="*/ 2865689 h 5933215"/>
                      <a:gd name="connsiteX5" fmla="*/ 3361319 w 5344424"/>
                      <a:gd name="connsiteY5" fmla="*/ 3287170 h 5933215"/>
                      <a:gd name="connsiteX6" fmla="*/ 5037719 w 5344424"/>
                      <a:gd name="connsiteY6" fmla="*/ 4277770 h 5933215"/>
                      <a:gd name="connsiteX7" fmla="*/ 5344424 w 5344424"/>
                      <a:gd name="connsiteY7" fmla="*/ 5933215 h 5933215"/>
                      <a:gd name="connsiteX8" fmla="*/ 2804 w 5344424"/>
                      <a:gd name="connsiteY8" fmla="*/ 5933215 h 5933215"/>
                      <a:gd name="connsiteX9" fmla="*/ 299031 w 5344424"/>
                      <a:gd name="connsiteY9" fmla="*/ 4258720 h 5933215"/>
                      <a:gd name="connsiteX10" fmla="*/ 1961144 w 5344424"/>
                      <a:gd name="connsiteY10" fmla="*/ 3346701 h 5933215"/>
                      <a:gd name="connsiteX11" fmla="*/ 2004006 w 5344424"/>
                      <a:gd name="connsiteY11" fmla="*/ 2858545 h 5933215"/>
                      <a:gd name="connsiteX12" fmla="*/ 1832557 w 5344424"/>
                      <a:gd name="connsiteY12" fmla="*/ 2251326 h 5933215"/>
                      <a:gd name="connsiteX13" fmla="*/ 1650152 w 5344424"/>
                      <a:gd name="connsiteY13" fmla="*/ 1362167 h 5933215"/>
                      <a:gd name="connsiteX0" fmla="*/ 1650152 w 5344424"/>
                      <a:gd name="connsiteY0" fmla="*/ 1368199 h 5939247"/>
                      <a:gd name="connsiteX1" fmla="*/ 1992894 w 5344424"/>
                      <a:gd name="connsiteY1" fmla="*/ 10252 h 5939247"/>
                      <a:gd name="connsiteX2" fmla="*/ 3702314 w 5344424"/>
                      <a:gd name="connsiteY2" fmla="*/ 1367723 h 5939247"/>
                      <a:gd name="connsiteX3" fmla="*/ 3520863 w 5344424"/>
                      <a:gd name="connsiteY3" fmla="*/ 2257358 h 5939247"/>
                      <a:gd name="connsiteX4" fmla="*/ 3347032 w 5344424"/>
                      <a:gd name="connsiteY4" fmla="*/ 2871721 h 5939247"/>
                      <a:gd name="connsiteX5" fmla="*/ 3361319 w 5344424"/>
                      <a:gd name="connsiteY5" fmla="*/ 3293202 h 5939247"/>
                      <a:gd name="connsiteX6" fmla="*/ 5037719 w 5344424"/>
                      <a:gd name="connsiteY6" fmla="*/ 4283802 h 5939247"/>
                      <a:gd name="connsiteX7" fmla="*/ 5344424 w 5344424"/>
                      <a:gd name="connsiteY7" fmla="*/ 5939247 h 5939247"/>
                      <a:gd name="connsiteX8" fmla="*/ 2804 w 5344424"/>
                      <a:gd name="connsiteY8" fmla="*/ 5939247 h 5939247"/>
                      <a:gd name="connsiteX9" fmla="*/ 299031 w 5344424"/>
                      <a:gd name="connsiteY9" fmla="*/ 4264752 h 5939247"/>
                      <a:gd name="connsiteX10" fmla="*/ 1961144 w 5344424"/>
                      <a:gd name="connsiteY10" fmla="*/ 3352733 h 5939247"/>
                      <a:gd name="connsiteX11" fmla="*/ 2004006 w 5344424"/>
                      <a:gd name="connsiteY11" fmla="*/ 2864577 h 5939247"/>
                      <a:gd name="connsiteX12" fmla="*/ 1832557 w 5344424"/>
                      <a:gd name="connsiteY12" fmla="*/ 2257358 h 5939247"/>
                      <a:gd name="connsiteX13" fmla="*/ 1650152 w 5344424"/>
                      <a:gd name="connsiteY13" fmla="*/ 1368199 h 5939247"/>
                      <a:gd name="connsiteX0" fmla="*/ 1650152 w 5344424"/>
                      <a:gd name="connsiteY0" fmla="*/ 1417618 h 5988666"/>
                      <a:gd name="connsiteX1" fmla="*/ 1992894 w 5344424"/>
                      <a:gd name="connsiteY1" fmla="*/ 59671 h 5988666"/>
                      <a:gd name="connsiteX2" fmla="*/ 3332744 w 5344424"/>
                      <a:gd name="connsiteY2" fmla="*/ 72373 h 5988666"/>
                      <a:gd name="connsiteX3" fmla="*/ 3702314 w 5344424"/>
                      <a:gd name="connsiteY3" fmla="*/ 1417142 h 5988666"/>
                      <a:gd name="connsiteX4" fmla="*/ 3520863 w 5344424"/>
                      <a:gd name="connsiteY4" fmla="*/ 2306777 h 5988666"/>
                      <a:gd name="connsiteX5" fmla="*/ 3347032 w 5344424"/>
                      <a:gd name="connsiteY5" fmla="*/ 2921140 h 5988666"/>
                      <a:gd name="connsiteX6" fmla="*/ 3361319 w 5344424"/>
                      <a:gd name="connsiteY6" fmla="*/ 3342621 h 5988666"/>
                      <a:gd name="connsiteX7" fmla="*/ 5037719 w 5344424"/>
                      <a:gd name="connsiteY7" fmla="*/ 4333221 h 5988666"/>
                      <a:gd name="connsiteX8" fmla="*/ 5344424 w 5344424"/>
                      <a:gd name="connsiteY8" fmla="*/ 5988666 h 5988666"/>
                      <a:gd name="connsiteX9" fmla="*/ 2804 w 5344424"/>
                      <a:gd name="connsiteY9" fmla="*/ 5988666 h 5988666"/>
                      <a:gd name="connsiteX10" fmla="*/ 299031 w 5344424"/>
                      <a:gd name="connsiteY10" fmla="*/ 4314171 h 5988666"/>
                      <a:gd name="connsiteX11" fmla="*/ 1961144 w 5344424"/>
                      <a:gd name="connsiteY11" fmla="*/ 3402152 h 5988666"/>
                      <a:gd name="connsiteX12" fmla="*/ 2004006 w 5344424"/>
                      <a:gd name="connsiteY12" fmla="*/ 2913996 h 5988666"/>
                      <a:gd name="connsiteX13" fmla="*/ 1832557 w 5344424"/>
                      <a:gd name="connsiteY13" fmla="*/ 2306777 h 5988666"/>
                      <a:gd name="connsiteX14" fmla="*/ 1650152 w 5344424"/>
                      <a:gd name="connsiteY14" fmla="*/ 1417618 h 5988666"/>
                      <a:gd name="connsiteX0" fmla="*/ 1650152 w 5344424"/>
                      <a:gd name="connsiteY0" fmla="*/ 1482117 h 6053165"/>
                      <a:gd name="connsiteX1" fmla="*/ 1992894 w 5344424"/>
                      <a:gd name="connsiteY1" fmla="*/ 124170 h 6053165"/>
                      <a:gd name="connsiteX2" fmla="*/ 3332744 w 5344424"/>
                      <a:gd name="connsiteY2" fmla="*/ 136872 h 6053165"/>
                      <a:gd name="connsiteX3" fmla="*/ 3702314 w 5344424"/>
                      <a:gd name="connsiteY3" fmla="*/ 1481641 h 6053165"/>
                      <a:gd name="connsiteX4" fmla="*/ 3520863 w 5344424"/>
                      <a:gd name="connsiteY4" fmla="*/ 2371276 h 6053165"/>
                      <a:gd name="connsiteX5" fmla="*/ 3347032 w 5344424"/>
                      <a:gd name="connsiteY5" fmla="*/ 2985639 h 6053165"/>
                      <a:gd name="connsiteX6" fmla="*/ 3361319 w 5344424"/>
                      <a:gd name="connsiteY6" fmla="*/ 3407120 h 6053165"/>
                      <a:gd name="connsiteX7" fmla="*/ 5037719 w 5344424"/>
                      <a:gd name="connsiteY7" fmla="*/ 4397720 h 6053165"/>
                      <a:gd name="connsiteX8" fmla="*/ 5344424 w 5344424"/>
                      <a:gd name="connsiteY8" fmla="*/ 6053165 h 6053165"/>
                      <a:gd name="connsiteX9" fmla="*/ 2804 w 5344424"/>
                      <a:gd name="connsiteY9" fmla="*/ 6053165 h 6053165"/>
                      <a:gd name="connsiteX10" fmla="*/ 299031 w 5344424"/>
                      <a:gd name="connsiteY10" fmla="*/ 4378670 h 6053165"/>
                      <a:gd name="connsiteX11" fmla="*/ 1961144 w 5344424"/>
                      <a:gd name="connsiteY11" fmla="*/ 3466651 h 6053165"/>
                      <a:gd name="connsiteX12" fmla="*/ 2004006 w 5344424"/>
                      <a:gd name="connsiteY12" fmla="*/ 2978495 h 6053165"/>
                      <a:gd name="connsiteX13" fmla="*/ 1832557 w 5344424"/>
                      <a:gd name="connsiteY13" fmla="*/ 2371276 h 6053165"/>
                      <a:gd name="connsiteX14" fmla="*/ 1650152 w 5344424"/>
                      <a:gd name="connsiteY14" fmla="*/ 1482117 h 6053165"/>
                      <a:gd name="connsiteX0" fmla="*/ 1650152 w 5344424"/>
                      <a:gd name="connsiteY0" fmla="*/ 1534302 h 6105350"/>
                      <a:gd name="connsiteX1" fmla="*/ 1992894 w 5344424"/>
                      <a:gd name="connsiteY1" fmla="*/ 176355 h 6105350"/>
                      <a:gd name="connsiteX2" fmla="*/ 3332744 w 5344424"/>
                      <a:gd name="connsiteY2" fmla="*/ 189057 h 6105350"/>
                      <a:gd name="connsiteX3" fmla="*/ 3702314 w 5344424"/>
                      <a:gd name="connsiteY3" fmla="*/ 1533826 h 6105350"/>
                      <a:gd name="connsiteX4" fmla="*/ 3520863 w 5344424"/>
                      <a:gd name="connsiteY4" fmla="*/ 2423461 h 6105350"/>
                      <a:gd name="connsiteX5" fmla="*/ 3347032 w 5344424"/>
                      <a:gd name="connsiteY5" fmla="*/ 3037824 h 6105350"/>
                      <a:gd name="connsiteX6" fmla="*/ 3361319 w 5344424"/>
                      <a:gd name="connsiteY6" fmla="*/ 3459305 h 6105350"/>
                      <a:gd name="connsiteX7" fmla="*/ 5037719 w 5344424"/>
                      <a:gd name="connsiteY7" fmla="*/ 4449905 h 6105350"/>
                      <a:gd name="connsiteX8" fmla="*/ 5344424 w 5344424"/>
                      <a:gd name="connsiteY8" fmla="*/ 6105350 h 6105350"/>
                      <a:gd name="connsiteX9" fmla="*/ 2804 w 5344424"/>
                      <a:gd name="connsiteY9" fmla="*/ 6105350 h 6105350"/>
                      <a:gd name="connsiteX10" fmla="*/ 299031 w 5344424"/>
                      <a:gd name="connsiteY10" fmla="*/ 4430855 h 6105350"/>
                      <a:gd name="connsiteX11" fmla="*/ 1961144 w 5344424"/>
                      <a:gd name="connsiteY11" fmla="*/ 3518836 h 6105350"/>
                      <a:gd name="connsiteX12" fmla="*/ 2004006 w 5344424"/>
                      <a:gd name="connsiteY12" fmla="*/ 3030680 h 6105350"/>
                      <a:gd name="connsiteX13" fmla="*/ 1832557 w 5344424"/>
                      <a:gd name="connsiteY13" fmla="*/ 2423461 h 6105350"/>
                      <a:gd name="connsiteX14" fmla="*/ 1650152 w 5344424"/>
                      <a:gd name="connsiteY14" fmla="*/ 1534302 h 6105350"/>
                      <a:gd name="connsiteX0" fmla="*/ 1650152 w 5344424"/>
                      <a:gd name="connsiteY0" fmla="*/ 1568829 h 6139877"/>
                      <a:gd name="connsiteX1" fmla="*/ 1992894 w 5344424"/>
                      <a:gd name="connsiteY1" fmla="*/ 210882 h 6139877"/>
                      <a:gd name="connsiteX2" fmla="*/ 3332744 w 5344424"/>
                      <a:gd name="connsiteY2" fmla="*/ 223584 h 6139877"/>
                      <a:gd name="connsiteX3" fmla="*/ 3702314 w 5344424"/>
                      <a:gd name="connsiteY3" fmla="*/ 1568353 h 6139877"/>
                      <a:gd name="connsiteX4" fmla="*/ 3520863 w 5344424"/>
                      <a:gd name="connsiteY4" fmla="*/ 2457988 h 6139877"/>
                      <a:gd name="connsiteX5" fmla="*/ 3347032 w 5344424"/>
                      <a:gd name="connsiteY5" fmla="*/ 3072351 h 6139877"/>
                      <a:gd name="connsiteX6" fmla="*/ 3361319 w 5344424"/>
                      <a:gd name="connsiteY6" fmla="*/ 3493832 h 6139877"/>
                      <a:gd name="connsiteX7" fmla="*/ 5037719 w 5344424"/>
                      <a:gd name="connsiteY7" fmla="*/ 4484432 h 6139877"/>
                      <a:gd name="connsiteX8" fmla="*/ 5344424 w 5344424"/>
                      <a:gd name="connsiteY8" fmla="*/ 6139877 h 6139877"/>
                      <a:gd name="connsiteX9" fmla="*/ 2804 w 5344424"/>
                      <a:gd name="connsiteY9" fmla="*/ 6139877 h 6139877"/>
                      <a:gd name="connsiteX10" fmla="*/ 299031 w 5344424"/>
                      <a:gd name="connsiteY10" fmla="*/ 4465382 h 6139877"/>
                      <a:gd name="connsiteX11" fmla="*/ 1961144 w 5344424"/>
                      <a:gd name="connsiteY11" fmla="*/ 3553363 h 6139877"/>
                      <a:gd name="connsiteX12" fmla="*/ 2004006 w 5344424"/>
                      <a:gd name="connsiteY12" fmla="*/ 3065207 h 6139877"/>
                      <a:gd name="connsiteX13" fmla="*/ 1832557 w 5344424"/>
                      <a:gd name="connsiteY13" fmla="*/ 2457988 h 6139877"/>
                      <a:gd name="connsiteX14" fmla="*/ 1650152 w 5344424"/>
                      <a:gd name="connsiteY14" fmla="*/ 1568829 h 6139877"/>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44424" h="6150395">
                        <a:moveTo>
                          <a:pt x="1650152" y="1579347"/>
                        </a:moveTo>
                        <a:cubicBezTo>
                          <a:pt x="1650099" y="1300265"/>
                          <a:pt x="1376997" y="87732"/>
                          <a:pt x="1992894" y="221400"/>
                        </a:cubicBezTo>
                        <a:cubicBezTo>
                          <a:pt x="2373894" y="16084"/>
                          <a:pt x="3066044" y="-157482"/>
                          <a:pt x="3332744" y="234102"/>
                        </a:cubicBezTo>
                        <a:cubicBezTo>
                          <a:pt x="3957584" y="225158"/>
                          <a:pt x="3674374" y="1378265"/>
                          <a:pt x="3702314" y="1578871"/>
                        </a:cubicBezTo>
                        <a:cubicBezTo>
                          <a:pt x="4003383" y="1744130"/>
                          <a:pt x="3835664" y="2407942"/>
                          <a:pt x="3520863" y="2468506"/>
                        </a:cubicBezTo>
                        <a:cubicBezTo>
                          <a:pt x="3479905" y="2750526"/>
                          <a:pt x="3414104" y="2939994"/>
                          <a:pt x="3347032" y="3082869"/>
                        </a:cubicBezTo>
                        <a:cubicBezTo>
                          <a:pt x="3332269" y="3223204"/>
                          <a:pt x="3342269" y="3418625"/>
                          <a:pt x="3361319" y="3504350"/>
                        </a:cubicBezTo>
                        <a:cubicBezTo>
                          <a:pt x="3423549" y="3705009"/>
                          <a:pt x="4721489" y="4119030"/>
                          <a:pt x="5037719" y="4494950"/>
                        </a:cubicBezTo>
                        <a:cubicBezTo>
                          <a:pt x="5292354" y="4713390"/>
                          <a:pt x="5308864" y="5817655"/>
                          <a:pt x="5344424" y="6150395"/>
                        </a:cubicBezTo>
                        <a:lnTo>
                          <a:pt x="2804" y="6150395"/>
                        </a:lnTo>
                        <a:cubicBezTo>
                          <a:pt x="-17516" y="5773205"/>
                          <a:pt x="71701" y="4662590"/>
                          <a:pt x="299031" y="4475900"/>
                        </a:cubicBezTo>
                        <a:cubicBezTo>
                          <a:pt x="647487" y="4159194"/>
                          <a:pt x="1786519" y="3706756"/>
                          <a:pt x="1961144" y="3563881"/>
                        </a:cubicBezTo>
                        <a:cubicBezTo>
                          <a:pt x="2034169" y="3443231"/>
                          <a:pt x="2007181" y="3232093"/>
                          <a:pt x="2004006" y="3075725"/>
                        </a:cubicBezTo>
                        <a:cubicBezTo>
                          <a:pt x="1930981" y="2950312"/>
                          <a:pt x="1848432" y="2686787"/>
                          <a:pt x="1832557" y="2468506"/>
                        </a:cubicBezTo>
                        <a:cubicBezTo>
                          <a:pt x="1590780" y="2460250"/>
                          <a:pt x="1315666" y="1790009"/>
                          <a:pt x="1650152" y="1579347"/>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cs typeface="Arial" panose="020B0604020202020204" pitchFamily="34" charset="0"/>
                    </a:endParaRPr>
                  </a:p>
                </p:txBody>
              </p:sp>
              <p:sp>
                <p:nvSpPr>
                  <p:cNvPr id="51" name="Rectangle 913">
                    <a:extLst>
                      <a:ext uri="{FF2B5EF4-FFF2-40B4-BE49-F238E27FC236}">
                        <a16:creationId xmlns:a16="http://schemas.microsoft.com/office/drawing/2014/main" xmlns="" id="{9BB3AE15-CD2C-4BAE-8644-4D6CE1284041}"/>
                      </a:ext>
                    </a:extLst>
                  </p:cNvPr>
                  <p:cNvSpPr/>
                  <p:nvPr/>
                </p:nvSpPr>
                <p:spPr>
                  <a:xfrm>
                    <a:off x="4904423" y="5680374"/>
                    <a:ext cx="161648" cy="278748"/>
                  </a:xfrm>
                  <a:custGeom>
                    <a:avLst/>
                    <a:gdLst>
                      <a:gd name="connsiteX0" fmla="*/ 0 w 2257876"/>
                      <a:gd name="connsiteY0" fmla="*/ 0 h 3280172"/>
                      <a:gd name="connsiteX1" fmla="*/ 2257876 w 2257876"/>
                      <a:gd name="connsiteY1" fmla="*/ 0 h 3280172"/>
                      <a:gd name="connsiteX2" fmla="*/ 2257876 w 2257876"/>
                      <a:gd name="connsiteY2" fmla="*/ 3280172 h 3280172"/>
                      <a:gd name="connsiteX3" fmla="*/ 0 w 2257876"/>
                      <a:gd name="connsiteY3" fmla="*/ 3280172 h 3280172"/>
                      <a:gd name="connsiteX4" fmla="*/ 0 w 2257876"/>
                      <a:gd name="connsiteY4" fmla="*/ 0 h 3280172"/>
                      <a:gd name="connsiteX0" fmla="*/ 0 w 2257876"/>
                      <a:gd name="connsiteY0" fmla="*/ 0 h 3280172"/>
                      <a:gd name="connsiteX1" fmla="*/ 2257876 w 2257876"/>
                      <a:gd name="connsiteY1" fmla="*/ 0 h 3280172"/>
                      <a:gd name="connsiteX2" fmla="*/ 2257876 w 2257876"/>
                      <a:gd name="connsiteY2" fmla="*/ 3280172 h 3280172"/>
                      <a:gd name="connsiteX3" fmla="*/ 376689 w 2257876"/>
                      <a:gd name="connsiteY3" fmla="*/ 3274984 h 3280172"/>
                      <a:gd name="connsiteX4" fmla="*/ 0 w 2257876"/>
                      <a:gd name="connsiteY4" fmla="*/ 3280172 h 3280172"/>
                      <a:gd name="connsiteX5" fmla="*/ 0 w 2257876"/>
                      <a:gd name="connsiteY5" fmla="*/ 0 h 3280172"/>
                      <a:gd name="connsiteX0" fmla="*/ 0 w 2257876"/>
                      <a:gd name="connsiteY0" fmla="*/ 0 h 3280172"/>
                      <a:gd name="connsiteX1" fmla="*/ 2257876 w 2257876"/>
                      <a:gd name="connsiteY1" fmla="*/ 0 h 3280172"/>
                      <a:gd name="connsiteX2" fmla="*/ 376689 w 2257876"/>
                      <a:gd name="connsiteY2" fmla="*/ 3274984 h 3280172"/>
                      <a:gd name="connsiteX3" fmla="*/ 0 w 2257876"/>
                      <a:gd name="connsiteY3" fmla="*/ 3280172 h 3280172"/>
                      <a:gd name="connsiteX4" fmla="*/ 0 w 2257876"/>
                      <a:gd name="connsiteY4" fmla="*/ 0 h 3280172"/>
                      <a:gd name="connsiteX0" fmla="*/ 0 w 2257876"/>
                      <a:gd name="connsiteY0" fmla="*/ 0 h 3280172"/>
                      <a:gd name="connsiteX1" fmla="*/ 2257876 w 2257876"/>
                      <a:gd name="connsiteY1" fmla="*/ 0 h 3280172"/>
                      <a:gd name="connsiteX2" fmla="*/ 376689 w 2257876"/>
                      <a:gd name="connsiteY2" fmla="*/ 3279747 h 3280172"/>
                      <a:gd name="connsiteX3" fmla="*/ 0 w 2257876"/>
                      <a:gd name="connsiteY3" fmla="*/ 3280172 h 3280172"/>
                      <a:gd name="connsiteX4" fmla="*/ 0 w 2257876"/>
                      <a:gd name="connsiteY4" fmla="*/ 0 h 3280172"/>
                      <a:gd name="connsiteX0" fmla="*/ 0 w 2257876"/>
                      <a:gd name="connsiteY0" fmla="*/ 0 h 3280172"/>
                      <a:gd name="connsiteX1" fmla="*/ 2257876 w 2257876"/>
                      <a:gd name="connsiteY1" fmla="*/ 0 h 3280172"/>
                      <a:gd name="connsiteX2" fmla="*/ 786264 w 2257876"/>
                      <a:gd name="connsiteY2" fmla="*/ 2855884 h 3280172"/>
                      <a:gd name="connsiteX3" fmla="*/ 376689 w 2257876"/>
                      <a:gd name="connsiteY3" fmla="*/ 3279747 h 3280172"/>
                      <a:gd name="connsiteX4" fmla="*/ 0 w 2257876"/>
                      <a:gd name="connsiteY4" fmla="*/ 3280172 h 3280172"/>
                      <a:gd name="connsiteX5" fmla="*/ 0 w 2257876"/>
                      <a:gd name="connsiteY5" fmla="*/ 0 h 3280172"/>
                      <a:gd name="connsiteX0" fmla="*/ 0 w 2257876"/>
                      <a:gd name="connsiteY0" fmla="*/ 0 h 3280172"/>
                      <a:gd name="connsiteX1" fmla="*/ 2257876 w 2257876"/>
                      <a:gd name="connsiteY1" fmla="*/ 0 h 3280172"/>
                      <a:gd name="connsiteX2" fmla="*/ 1138689 w 2257876"/>
                      <a:gd name="connsiteY2" fmla="*/ 2722534 h 3280172"/>
                      <a:gd name="connsiteX3" fmla="*/ 376689 w 2257876"/>
                      <a:gd name="connsiteY3" fmla="*/ 3279747 h 3280172"/>
                      <a:gd name="connsiteX4" fmla="*/ 0 w 2257876"/>
                      <a:gd name="connsiteY4" fmla="*/ 3280172 h 3280172"/>
                      <a:gd name="connsiteX5" fmla="*/ 0 w 2257876"/>
                      <a:gd name="connsiteY5" fmla="*/ 0 h 3280172"/>
                      <a:gd name="connsiteX0" fmla="*/ 0 w 2420750"/>
                      <a:gd name="connsiteY0" fmla="*/ 0 h 3280172"/>
                      <a:gd name="connsiteX1" fmla="*/ 2257876 w 2420750"/>
                      <a:gd name="connsiteY1" fmla="*/ 0 h 3280172"/>
                      <a:gd name="connsiteX2" fmla="*/ 2267401 w 2420750"/>
                      <a:gd name="connsiteY2" fmla="*/ 1908146 h 3280172"/>
                      <a:gd name="connsiteX3" fmla="*/ 376689 w 2420750"/>
                      <a:gd name="connsiteY3" fmla="*/ 3279747 h 3280172"/>
                      <a:gd name="connsiteX4" fmla="*/ 0 w 2420750"/>
                      <a:gd name="connsiteY4" fmla="*/ 3280172 h 3280172"/>
                      <a:gd name="connsiteX5" fmla="*/ 0 w 2420750"/>
                      <a:gd name="connsiteY5" fmla="*/ 0 h 3280172"/>
                      <a:gd name="connsiteX0" fmla="*/ 0 w 2420750"/>
                      <a:gd name="connsiteY0" fmla="*/ 0 h 3280172"/>
                      <a:gd name="connsiteX1" fmla="*/ 2257876 w 2420750"/>
                      <a:gd name="connsiteY1" fmla="*/ 0 h 3280172"/>
                      <a:gd name="connsiteX2" fmla="*/ 2267401 w 2420750"/>
                      <a:gd name="connsiteY2" fmla="*/ 1908146 h 3280172"/>
                      <a:gd name="connsiteX3" fmla="*/ 376689 w 2420750"/>
                      <a:gd name="connsiteY3" fmla="*/ 3279747 h 3280172"/>
                      <a:gd name="connsiteX4" fmla="*/ 0 w 2420750"/>
                      <a:gd name="connsiteY4" fmla="*/ 3280172 h 3280172"/>
                      <a:gd name="connsiteX5" fmla="*/ 0 w 2420750"/>
                      <a:gd name="connsiteY5" fmla="*/ 0 h 3280172"/>
                      <a:gd name="connsiteX0" fmla="*/ 0 w 2420750"/>
                      <a:gd name="connsiteY0" fmla="*/ 0 h 3280172"/>
                      <a:gd name="connsiteX1" fmla="*/ 2257876 w 2420750"/>
                      <a:gd name="connsiteY1" fmla="*/ 0 h 3280172"/>
                      <a:gd name="connsiteX2" fmla="*/ 2267401 w 2420750"/>
                      <a:gd name="connsiteY2" fmla="*/ 1908146 h 3280172"/>
                      <a:gd name="connsiteX3" fmla="*/ 376689 w 2420750"/>
                      <a:gd name="connsiteY3" fmla="*/ 3279747 h 3280172"/>
                      <a:gd name="connsiteX4" fmla="*/ 0 w 2420750"/>
                      <a:gd name="connsiteY4" fmla="*/ 3280172 h 3280172"/>
                      <a:gd name="connsiteX5" fmla="*/ 0 w 2420750"/>
                      <a:gd name="connsiteY5" fmla="*/ 0 h 3280172"/>
                      <a:gd name="connsiteX0" fmla="*/ 0 w 2420750"/>
                      <a:gd name="connsiteY0" fmla="*/ 0 h 3280172"/>
                      <a:gd name="connsiteX1" fmla="*/ 2257876 w 2420750"/>
                      <a:gd name="connsiteY1" fmla="*/ 0 h 3280172"/>
                      <a:gd name="connsiteX2" fmla="*/ 2267401 w 2420750"/>
                      <a:gd name="connsiteY2" fmla="*/ 1908146 h 3280172"/>
                      <a:gd name="connsiteX3" fmla="*/ 752926 w 2420750"/>
                      <a:gd name="connsiteY3" fmla="*/ 2689196 h 3280172"/>
                      <a:gd name="connsiteX4" fmla="*/ 376689 w 2420750"/>
                      <a:gd name="connsiteY4" fmla="*/ 3279747 h 3280172"/>
                      <a:gd name="connsiteX5" fmla="*/ 0 w 2420750"/>
                      <a:gd name="connsiteY5" fmla="*/ 3280172 h 3280172"/>
                      <a:gd name="connsiteX6" fmla="*/ 0 w 2420750"/>
                      <a:gd name="connsiteY6" fmla="*/ 0 h 3280172"/>
                      <a:gd name="connsiteX0" fmla="*/ 0 w 2420750"/>
                      <a:gd name="connsiteY0" fmla="*/ 0 h 3280172"/>
                      <a:gd name="connsiteX1" fmla="*/ 2257876 w 2420750"/>
                      <a:gd name="connsiteY1" fmla="*/ 0 h 3280172"/>
                      <a:gd name="connsiteX2" fmla="*/ 2267401 w 2420750"/>
                      <a:gd name="connsiteY2" fmla="*/ 1908146 h 3280172"/>
                      <a:gd name="connsiteX3" fmla="*/ 752926 w 2420750"/>
                      <a:gd name="connsiteY3" fmla="*/ 2689196 h 3280172"/>
                      <a:gd name="connsiteX4" fmla="*/ 376689 w 2420750"/>
                      <a:gd name="connsiteY4" fmla="*/ 3279747 h 3280172"/>
                      <a:gd name="connsiteX5" fmla="*/ 0 w 2420750"/>
                      <a:gd name="connsiteY5" fmla="*/ 3280172 h 3280172"/>
                      <a:gd name="connsiteX6" fmla="*/ 0 w 2420750"/>
                      <a:gd name="connsiteY6" fmla="*/ 0 h 3280172"/>
                      <a:gd name="connsiteX0" fmla="*/ 0 w 2420750"/>
                      <a:gd name="connsiteY0" fmla="*/ 0 h 3280172"/>
                      <a:gd name="connsiteX1" fmla="*/ 2257876 w 2420750"/>
                      <a:gd name="connsiteY1" fmla="*/ 0 h 3280172"/>
                      <a:gd name="connsiteX2" fmla="*/ 2267401 w 2420750"/>
                      <a:gd name="connsiteY2" fmla="*/ 1908146 h 3280172"/>
                      <a:gd name="connsiteX3" fmla="*/ 752926 w 2420750"/>
                      <a:gd name="connsiteY3" fmla="*/ 2689196 h 3280172"/>
                      <a:gd name="connsiteX4" fmla="*/ 376689 w 2420750"/>
                      <a:gd name="connsiteY4" fmla="*/ 3279747 h 3280172"/>
                      <a:gd name="connsiteX5" fmla="*/ 0 w 2420750"/>
                      <a:gd name="connsiteY5" fmla="*/ 3280172 h 3280172"/>
                      <a:gd name="connsiteX6" fmla="*/ 0 w 2420750"/>
                      <a:gd name="connsiteY6" fmla="*/ 0 h 3280172"/>
                      <a:gd name="connsiteX0" fmla="*/ 0 w 2420750"/>
                      <a:gd name="connsiteY0" fmla="*/ 0 h 3280172"/>
                      <a:gd name="connsiteX1" fmla="*/ 2257876 w 2420750"/>
                      <a:gd name="connsiteY1" fmla="*/ 0 h 3280172"/>
                      <a:gd name="connsiteX2" fmla="*/ 2267401 w 2420750"/>
                      <a:gd name="connsiteY2" fmla="*/ 1908146 h 3280172"/>
                      <a:gd name="connsiteX3" fmla="*/ 752926 w 2420750"/>
                      <a:gd name="connsiteY3" fmla="*/ 2689196 h 3280172"/>
                      <a:gd name="connsiteX4" fmla="*/ 376689 w 2420750"/>
                      <a:gd name="connsiteY4" fmla="*/ 3279747 h 3280172"/>
                      <a:gd name="connsiteX5" fmla="*/ 0 w 2420750"/>
                      <a:gd name="connsiteY5" fmla="*/ 3280172 h 3280172"/>
                      <a:gd name="connsiteX6" fmla="*/ 0 w 2420750"/>
                      <a:gd name="connsiteY6" fmla="*/ 0 h 3280172"/>
                      <a:gd name="connsiteX0" fmla="*/ 0 w 2420750"/>
                      <a:gd name="connsiteY0" fmla="*/ 0 h 3280172"/>
                      <a:gd name="connsiteX1" fmla="*/ 2257876 w 2420750"/>
                      <a:gd name="connsiteY1" fmla="*/ 0 h 3280172"/>
                      <a:gd name="connsiteX2" fmla="*/ 2267401 w 2420750"/>
                      <a:gd name="connsiteY2" fmla="*/ 1908146 h 3280172"/>
                      <a:gd name="connsiteX3" fmla="*/ 752926 w 2420750"/>
                      <a:gd name="connsiteY3" fmla="*/ 2689196 h 3280172"/>
                      <a:gd name="connsiteX4" fmla="*/ 376689 w 2420750"/>
                      <a:gd name="connsiteY4" fmla="*/ 3279747 h 3280172"/>
                      <a:gd name="connsiteX5" fmla="*/ 0 w 2420750"/>
                      <a:gd name="connsiteY5" fmla="*/ 3280172 h 3280172"/>
                      <a:gd name="connsiteX6" fmla="*/ 0 w 2420750"/>
                      <a:gd name="connsiteY6"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3341"/>
                      <a:gd name="connsiteY0" fmla="*/ 0 h 3280172"/>
                      <a:gd name="connsiteX1" fmla="*/ 2257876 w 2433341"/>
                      <a:gd name="connsiteY1" fmla="*/ 0 h 3280172"/>
                      <a:gd name="connsiteX2" fmla="*/ 2265020 w 2433341"/>
                      <a:gd name="connsiteY2" fmla="*/ 1734315 h 3280172"/>
                      <a:gd name="connsiteX3" fmla="*/ 2267401 w 2433341"/>
                      <a:gd name="connsiteY3" fmla="*/ 1908146 h 3280172"/>
                      <a:gd name="connsiteX4" fmla="*/ 752926 w 2433341"/>
                      <a:gd name="connsiteY4" fmla="*/ 2689196 h 3280172"/>
                      <a:gd name="connsiteX5" fmla="*/ 376689 w 2433341"/>
                      <a:gd name="connsiteY5" fmla="*/ 3279747 h 3280172"/>
                      <a:gd name="connsiteX6" fmla="*/ 0 w 2433341"/>
                      <a:gd name="connsiteY6" fmla="*/ 3280172 h 3280172"/>
                      <a:gd name="connsiteX7" fmla="*/ 0 w 2433341"/>
                      <a:gd name="connsiteY7" fmla="*/ 0 h 3280172"/>
                      <a:gd name="connsiteX0" fmla="*/ 0 w 2433341"/>
                      <a:gd name="connsiteY0" fmla="*/ 0 h 3280172"/>
                      <a:gd name="connsiteX1" fmla="*/ 2257876 w 2433341"/>
                      <a:gd name="connsiteY1" fmla="*/ 0 h 3280172"/>
                      <a:gd name="connsiteX2" fmla="*/ 2265020 w 2433341"/>
                      <a:gd name="connsiteY2" fmla="*/ 1734315 h 3280172"/>
                      <a:gd name="connsiteX3" fmla="*/ 2267401 w 2433341"/>
                      <a:gd name="connsiteY3" fmla="*/ 1908146 h 3280172"/>
                      <a:gd name="connsiteX4" fmla="*/ 752926 w 2433341"/>
                      <a:gd name="connsiteY4" fmla="*/ 2689196 h 3280172"/>
                      <a:gd name="connsiteX5" fmla="*/ 376689 w 2433341"/>
                      <a:gd name="connsiteY5" fmla="*/ 3279747 h 3280172"/>
                      <a:gd name="connsiteX6" fmla="*/ 0 w 2433341"/>
                      <a:gd name="connsiteY6" fmla="*/ 3280172 h 3280172"/>
                      <a:gd name="connsiteX7" fmla="*/ 0 w 2433341"/>
                      <a:gd name="connsiteY7" fmla="*/ 0 h 3280172"/>
                      <a:gd name="connsiteX0" fmla="*/ 0 w 2367830"/>
                      <a:gd name="connsiteY0" fmla="*/ 0 h 3280172"/>
                      <a:gd name="connsiteX1" fmla="*/ 2257876 w 2367830"/>
                      <a:gd name="connsiteY1" fmla="*/ 0 h 3280172"/>
                      <a:gd name="connsiteX2" fmla="*/ 1905452 w 2367830"/>
                      <a:gd name="connsiteY2" fmla="*/ 1484284 h 3280172"/>
                      <a:gd name="connsiteX3" fmla="*/ 2265020 w 2367830"/>
                      <a:gd name="connsiteY3" fmla="*/ 1734315 h 3280172"/>
                      <a:gd name="connsiteX4" fmla="*/ 2267401 w 2367830"/>
                      <a:gd name="connsiteY4" fmla="*/ 1908146 h 3280172"/>
                      <a:gd name="connsiteX5" fmla="*/ 752926 w 2367830"/>
                      <a:gd name="connsiteY5" fmla="*/ 2689196 h 3280172"/>
                      <a:gd name="connsiteX6" fmla="*/ 376689 w 2367830"/>
                      <a:gd name="connsiteY6" fmla="*/ 3279747 h 3280172"/>
                      <a:gd name="connsiteX7" fmla="*/ 0 w 2367830"/>
                      <a:gd name="connsiteY7" fmla="*/ 3280172 h 3280172"/>
                      <a:gd name="connsiteX8" fmla="*/ 0 w 2367830"/>
                      <a:gd name="connsiteY8" fmla="*/ 0 h 3280172"/>
                      <a:gd name="connsiteX0" fmla="*/ 0 w 2367830"/>
                      <a:gd name="connsiteY0" fmla="*/ 0 h 3280172"/>
                      <a:gd name="connsiteX1" fmla="*/ 2257876 w 2367830"/>
                      <a:gd name="connsiteY1" fmla="*/ 0 h 3280172"/>
                      <a:gd name="connsiteX2" fmla="*/ 1905452 w 2367830"/>
                      <a:gd name="connsiteY2" fmla="*/ 1484284 h 3280172"/>
                      <a:gd name="connsiteX3" fmla="*/ 2265020 w 2367830"/>
                      <a:gd name="connsiteY3" fmla="*/ 1734315 h 3280172"/>
                      <a:gd name="connsiteX4" fmla="*/ 2267401 w 2367830"/>
                      <a:gd name="connsiteY4" fmla="*/ 1908146 h 3280172"/>
                      <a:gd name="connsiteX5" fmla="*/ 752926 w 2367830"/>
                      <a:gd name="connsiteY5" fmla="*/ 2689196 h 3280172"/>
                      <a:gd name="connsiteX6" fmla="*/ 376689 w 2367830"/>
                      <a:gd name="connsiteY6" fmla="*/ 3279747 h 3280172"/>
                      <a:gd name="connsiteX7" fmla="*/ 0 w 2367830"/>
                      <a:gd name="connsiteY7" fmla="*/ 3280172 h 3280172"/>
                      <a:gd name="connsiteX8" fmla="*/ 0 w 2367830"/>
                      <a:gd name="connsiteY8" fmla="*/ 0 h 3280172"/>
                      <a:gd name="connsiteX0" fmla="*/ 0 w 2367830"/>
                      <a:gd name="connsiteY0" fmla="*/ 0 h 3280172"/>
                      <a:gd name="connsiteX1" fmla="*/ 2257876 w 2367830"/>
                      <a:gd name="connsiteY1" fmla="*/ 0 h 3280172"/>
                      <a:gd name="connsiteX2" fmla="*/ 1905452 w 2367830"/>
                      <a:gd name="connsiteY2" fmla="*/ 1484284 h 3280172"/>
                      <a:gd name="connsiteX3" fmla="*/ 2265020 w 2367830"/>
                      <a:gd name="connsiteY3" fmla="*/ 1734315 h 3280172"/>
                      <a:gd name="connsiteX4" fmla="*/ 2267401 w 2367830"/>
                      <a:gd name="connsiteY4" fmla="*/ 1908146 h 3280172"/>
                      <a:gd name="connsiteX5" fmla="*/ 752926 w 2367830"/>
                      <a:gd name="connsiteY5" fmla="*/ 2689196 h 3280172"/>
                      <a:gd name="connsiteX6" fmla="*/ 376689 w 2367830"/>
                      <a:gd name="connsiteY6" fmla="*/ 3279747 h 3280172"/>
                      <a:gd name="connsiteX7" fmla="*/ 0 w 2367830"/>
                      <a:gd name="connsiteY7" fmla="*/ 3280172 h 3280172"/>
                      <a:gd name="connsiteX8" fmla="*/ 0 w 2367830"/>
                      <a:gd name="connsiteY8" fmla="*/ 0 h 3280172"/>
                      <a:gd name="connsiteX0" fmla="*/ 0 w 2349734"/>
                      <a:gd name="connsiteY0" fmla="*/ 0 h 3280172"/>
                      <a:gd name="connsiteX1" fmla="*/ 2257876 w 2349734"/>
                      <a:gd name="connsiteY1" fmla="*/ 0 h 3280172"/>
                      <a:gd name="connsiteX2" fmla="*/ 1867352 w 2349734"/>
                      <a:gd name="connsiteY2" fmla="*/ 1179484 h 3280172"/>
                      <a:gd name="connsiteX3" fmla="*/ 1905452 w 2349734"/>
                      <a:gd name="connsiteY3" fmla="*/ 1484284 h 3280172"/>
                      <a:gd name="connsiteX4" fmla="*/ 2265020 w 2349734"/>
                      <a:gd name="connsiteY4" fmla="*/ 1734315 h 3280172"/>
                      <a:gd name="connsiteX5" fmla="*/ 2267401 w 2349734"/>
                      <a:gd name="connsiteY5" fmla="*/ 1908146 h 3280172"/>
                      <a:gd name="connsiteX6" fmla="*/ 752926 w 2349734"/>
                      <a:gd name="connsiteY6" fmla="*/ 2689196 h 3280172"/>
                      <a:gd name="connsiteX7" fmla="*/ 376689 w 2349734"/>
                      <a:gd name="connsiteY7" fmla="*/ 3279747 h 3280172"/>
                      <a:gd name="connsiteX8" fmla="*/ 0 w 2349734"/>
                      <a:gd name="connsiteY8" fmla="*/ 3280172 h 3280172"/>
                      <a:gd name="connsiteX9" fmla="*/ 0 w 2349734"/>
                      <a:gd name="connsiteY9" fmla="*/ 0 h 3280172"/>
                      <a:gd name="connsiteX0" fmla="*/ 0 w 2349734"/>
                      <a:gd name="connsiteY0" fmla="*/ 0 h 3280172"/>
                      <a:gd name="connsiteX1" fmla="*/ 2257876 w 2349734"/>
                      <a:gd name="connsiteY1" fmla="*/ 0 h 3280172"/>
                      <a:gd name="connsiteX2" fmla="*/ 1867352 w 2349734"/>
                      <a:gd name="connsiteY2" fmla="*/ 1179484 h 3280172"/>
                      <a:gd name="connsiteX3" fmla="*/ 1905452 w 2349734"/>
                      <a:gd name="connsiteY3" fmla="*/ 1484284 h 3280172"/>
                      <a:gd name="connsiteX4" fmla="*/ 2265020 w 2349734"/>
                      <a:gd name="connsiteY4" fmla="*/ 1734315 h 3280172"/>
                      <a:gd name="connsiteX5" fmla="*/ 2267401 w 2349734"/>
                      <a:gd name="connsiteY5" fmla="*/ 1908146 h 3280172"/>
                      <a:gd name="connsiteX6" fmla="*/ 752926 w 2349734"/>
                      <a:gd name="connsiteY6" fmla="*/ 2689196 h 3280172"/>
                      <a:gd name="connsiteX7" fmla="*/ 376689 w 2349734"/>
                      <a:gd name="connsiteY7" fmla="*/ 3279747 h 3280172"/>
                      <a:gd name="connsiteX8" fmla="*/ 0 w 2349734"/>
                      <a:gd name="connsiteY8" fmla="*/ 3280172 h 3280172"/>
                      <a:gd name="connsiteX9" fmla="*/ 0 w 2349734"/>
                      <a:gd name="connsiteY9" fmla="*/ 0 h 3280172"/>
                      <a:gd name="connsiteX0" fmla="*/ 0 w 2349734"/>
                      <a:gd name="connsiteY0" fmla="*/ 0 h 3280172"/>
                      <a:gd name="connsiteX1" fmla="*/ 2257876 w 2349734"/>
                      <a:gd name="connsiteY1" fmla="*/ 0 h 3280172"/>
                      <a:gd name="connsiteX2" fmla="*/ 1867352 w 2349734"/>
                      <a:gd name="connsiteY2" fmla="*/ 1179484 h 3280172"/>
                      <a:gd name="connsiteX3" fmla="*/ 1905452 w 2349734"/>
                      <a:gd name="connsiteY3" fmla="*/ 1484284 h 3280172"/>
                      <a:gd name="connsiteX4" fmla="*/ 2265020 w 2349734"/>
                      <a:gd name="connsiteY4" fmla="*/ 1734315 h 3280172"/>
                      <a:gd name="connsiteX5" fmla="*/ 2267401 w 2349734"/>
                      <a:gd name="connsiteY5" fmla="*/ 1908146 h 3280172"/>
                      <a:gd name="connsiteX6" fmla="*/ 752926 w 2349734"/>
                      <a:gd name="connsiteY6" fmla="*/ 2689196 h 3280172"/>
                      <a:gd name="connsiteX7" fmla="*/ 376689 w 2349734"/>
                      <a:gd name="connsiteY7" fmla="*/ 3279747 h 3280172"/>
                      <a:gd name="connsiteX8" fmla="*/ 0 w 2349734"/>
                      <a:gd name="connsiteY8" fmla="*/ 3280172 h 3280172"/>
                      <a:gd name="connsiteX9" fmla="*/ 0 w 2349734"/>
                      <a:gd name="connsiteY9" fmla="*/ 0 h 3280172"/>
                      <a:gd name="connsiteX0" fmla="*/ 0 w 2349734"/>
                      <a:gd name="connsiteY0" fmla="*/ 0 h 3280172"/>
                      <a:gd name="connsiteX1" fmla="*/ 2257876 w 2349734"/>
                      <a:gd name="connsiteY1" fmla="*/ 0 h 3280172"/>
                      <a:gd name="connsiteX2" fmla="*/ 1867352 w 2349734"/>
                      <a:gd name="connsiteY2" fmla="*/ 1179484 h 3280172"/>
                      <a:gd name="connsiteX3" fmla="*/ 1905452 w 2349734"/>
                      <a:gd name="connsiteY3" fmla="*/ 1484284 h 3280172"/>
                      <a:gd name="connsiteX4" fmla="*/ 2265020 w 2349734"/>
                      <a:gd name="connsiteY4" fmla="*/ 1734315 h 3280172"/>
                      <a:gd name="connsiteX5" fmla="*/ 2267401 w 2349734"/>
                      <a:gd name="connsiteY5" fmla="*/ 1908146 h 3280172"/>
                      <a:gd name="connsiteX6" fmla="*/ 752926 w 2349734"/>
                      <a:gd name="connsiteY6" fmla="*/ 2689196 h 3280172"/>
                      <a:gd name="connsiteX7" fmla="*/ 376689 w 2349734"/>
                      <a:gd name="connsiteY7" fmla="*/ 3279747 h 3280172"/>
                      <a:gd name="connsiteX8" fmla="*/ 0 w 2349734"/>
                      <a:gd name="connsiteY8" fmla="*/ 3280172 h 3280172"/>
                      <a:gd name="connsiteX9" fmla="*/ 0 w 2349734"/>
                      <a:gd name="connsiteY9" fmla="*/ 0 h 3280172"/>
                      <a:gd name="connsiteX0" fmla="*/ 0 w 2360116"/>
                      <a:gd name="connsiteY0" fmla="*/ 0 h 3280172"/>
                      <a:gd name="connsiteX1" fmla="*/ 2257876 w 2360116"/>
                      <a:gd name="connsiteY1" fmla="*/ 0 h 3280172"/>
                      <a:gd name="connsiteX2" fmla="*/ 1976890 w 2360116"/>
                      <a:gd name="connsiteY2" fmla="*/ 1058040 h 3280172"/>
                      <a:gd name="connsiteX3" fmla="*/ 1867352 w 2360116"/>
                      <a:gd name="connsiteY3" fmla="*/ 1179484 h 3280172"/>
                      <a:gd name="connsiteX4" fmla="*/ 1905452 w 2360116"/>
                      <a:gd name="connsiteY4" fmla="*/ 1484284 h 3280172"/>
                      <a:gd name="connsiteX5" fmla="*/ 2265020 w 2360116"/>
                      <a:gd name="connsiteY5" fmla="*/ 1734315 h 3280172"/>
                      <a:gd name="connsiteX6" fmla="*/ 2267401 w 2360116"/>
                      <a:gd name="connsiteY6" fmla="*/ 1908146 h 3280172"/>
                      <a:gd name="connsiteX7" fmla="*/ 752926 w 2360116"/>
                      <a:gd name="connsiteY7" fmla="*/ 2689196 h 3280172"/>
                      <a:gd name="connsiteX8" fmla="*/ 376689 w 2360116"/>
                      <a:gd name="connsiteY8" fmla="*/ 3279747 h 3280172"/>
                      <a:gd name="connsiteX9" fmla="*/ 0 w 2360116"/>
                      <a:gd name="connsiteY9" fmla="*/ 3280172 h 3280172"/>
                      <a:gd name="connsiteX10" fmla="*/ 0 w 2360116"/>
                      <a:gd name="connsiteY10" fmla="*/ 0 h 3280172"/>
                      <a:gd name="connsiteX0" fmla="*/ 0 w 2354764"/>
                      <a:gd name="connsiteY0" fmla="*/ 0 h 3280172"/>
                      <a:gd name="connsiteX1" fmla="*/ 2257876 w 2354764"/>
                      <a:gd name="connsiteY1" fmla="*/ 0 h 3280172"/>
                      <a:gd name="connsiteX2" fmla="*/ 1934027 w 2354764"/>
                      <a:gd name="connsiteY2" fmla="*/ 1027084 h 3280172"/>
                      <a:gd name="connsiteX3" fmla="*/ 1867352 w 2354764"/>
                      <a:gd name="connsiteY3" fmla="*/ 1179484 h 3280172"/>
                      <a:gd name="connsiteX4" fmla="*/ 1905452 w 2354764"/>
                      <a:gd name="connsiteY4" fmla="*/ 1484284 h 3280172"/>
                      <a:gd name="connsiteX5" fmla="*/ 2265020 w 2354764"/>
                      <a:gd name="connsiteY5" fmla="*/ 1734315 h 3280172"/>
                      <a:gd name="connsiteX6" fmla="*/ 2267401 w 2354764"/>
                      <a:gd name="connsiteY6" fmla="*/ 1908146 h 3280172"/>
                      <a:gd name="connsiteX7" fmla="*/ 752926 w 2354764"/>
                      <a:gd name="connsiteY7" fmla="*/ 2689196 h 3280172"/>
                      <a:gd name="connsiteX8" fmla="*/ 376689 w 2354764"/>
                      <a:gd name="connsiteY8" fmla="*/ 3279747 h 3280172"/>
                      <a:gd name="connsiteX9" fmla="*/ 0 w 2354764"/>
                      <a:gd name="connsiteY9" fmla="*/ 3280172 h 3280172"/>
                      <a:gd name="connsiteX10" fmla="*/ 0 w 2354764"/>
                      <a:gd name="connsiteY10" fmla="*/ 0 h 3280172"/>
                      <a:gd name="connsiteX0" fmla="*/ 0 w 2354764"/>
                      <a:gd name="connsiteY0" fmla="*/ 0 h 3280172"/>
                      <a:gd name="connsiteX1" fmla="*/ 2257876 w 2354764"/>
                      <a:gd name="connsiteY1" fmla="*/ 0 h 3280172"/>
                      <a:gd name="connsiteX2" fmla="*/ 1934027 w 2354764"/>
                      <a:gd name="connsiteY2" fmla="*/ 1027084 h 3280172"/>
                      <a:gd name="connsiteX3" fmla="*/ 1867352 w 2354764"/>
                      <a:gd name="connsiteY3" fmla="*/ 1179484 h 3280172"/>
                      <a:gd name="connsiteX4" fmla="*/ 1905452 w 2354764"/>
                      <a:gd name="connsiteY4" fmla="*/ 1484284 h 3280172"/>
                      <a:gd name="connsiteX5" fmla="*/ 2265020 w 2354764"/>
                      <a:gd name="connsiteY5" fmla="*/ 1734315 h 3280172"/>
                      <a:gd name="connsiteX6" fmla="*/ 2267401 w 2354764"/>
                      <a:gd name="connsiteY6" fmla="*/ 1908146 h 3280172"/>
                      <a:gd name="connsiteX7" fmla="*/ 752926 w 2354764"/>
                      <a:gd name="connsiteY7" fmla="*/ 2689196 h 3280172"/>
                      <a:gd name="connsiteX8" fmla="*/ 376689 w 2354764"/>
                      <a:gd name="connsiteY8" fmla="*/ 3279747 h 3280172"/>
                      <a:gd name="connsiteX9" fmla="*/ 0 w 2354764"/>
                      <a:gd name="connsiteY9" fmla="*/ 3280172 h 3280172"/>
                      <a:gd name="connsiteX10" fmla="*/ 0 w 2354764"/>
                      <a:gd name="connsiteY10" fmla="*/ 0 h 3280172"/>
                      <a:gd name="connsiteX0" fmla="*/ 0 w 2354764"/>
                      <a:gd name="connsiteY0" fmla="*/ 0 h 3280172"/>
                      <a:gd name="connsiteX1" fmla="*/ 2257876 w 2354764"/>
                      <a:gd name="connsiteY1" fmla="*/ 0 h 3280172"/>
                      <a:gd name="connsiteX2" fmla="*/ 1934027 w 2354764"/>
                      <a:gd name="connsiteY2" fmla="*/ 1027084 h 3280172"/>
                      <a:gd name="connsiteX3" fmla="*/ 1867352 w 2354764"/>
                      <a:gd name="connsiteY3" fmla="*/ 1179484 h 3280172"/>
                      <a:gd name="connsiteX4" fmla="*/ 1905452 w 2354764"/>
                      <a:gd name="connsiteY4" fmla="*/ 1484284 h 3280172"/>
                      <a:gd name="connsiteX5" fmla="*/ 2265020 w 2354764"/>
                      <a:gd name="connsiteY5" fmla="*/ 1734315 h 3280172"/>
                      <a:gd name="connsiteX6" fmla="*/ 2267401 w 2354764"/>
                      <a:gd name="connsiteY6" fmla="*/ 1908146 h 3280172"/>
                      <a:gd name="connsiteX7" fmla="*/ 752926 w 2354764"/>
                      <a:gd name="connsiteY7" fmla="*/ 2689196 h 3280172"/>
                      <a:gd name="connsiteX8" fmla="*/ 376689 w 2354764"/>
                      <a:gd name="connsiteY8" fmla="*/ 3279747 h 3280172"/>
                      <a:gd name="connsiteX9" fmla="*/ 0 w 2354764"/>
                      <a:gd name="connsiteY9" fmla="*/ 3280172 h 3280172"/>
                      <a:gd name="connsiteX10" fmla="*/ 0 w 2354764"/>
                      <a:gd name="connsiteY10" fmla="*/ 0 h 3280172"/>
                      <a:gd name="connsiteX0" fmla="*/ 0 w 2267401"/>
                      <a:gd name="connsiteY0" fmla="*/ 28575 h 3308747"/>
                      <a:gd name="connsiteX1" fmla="*/ 1870526 w 2267401"/>
                      <a:gd name="connsiteY1" fmla="*/ 0 h 3308747"/>
                      <a:gd name="connsiteX2" fmla="*/ 1934027 w 2267401"/>
                      <a:gd name="connsiteY2" fmla="*/ 1055659 h 3308747"/>
                      <a:gd name="connsiteX3" fmla="*/ 1867352 w 2267401"/>
                      <a:gd name="connsiteY3" fmla="*/ 1208059 h 3308747"/>
                      <a:gd name="connsiteX4" fmla="*/ 1905452 w 2267401"/>
                      <a:gd name="connsiteY4" fmla="*/ 1512859 h 3308747"/>
                      <a:gd name="connsiteX5" fmla="*/ 2265020 w 2267401"/>
                      <a:gd name="connsiteY5" fmla="*/ 1762890 h 3308747"/>
                      <a:gd name="connsiteX6" fmla="*/ 2267401 w 2267401"/>
                      <a:gd name="connsiteY6" fmla="*/ 1936721 h 3308747"/>
                      <a:gd name="connsiteX7" fmla="*/ 752926 w 2267401"/>
                      <a:gd name="connsiteY7" fmla="*/ 2717771 h 3308747"/>
                      <a:gd name="connsiteX8" fmla="*/ 376689 w 2267401"/>
                      <a:gd name="connsiteY8" fmla="*/ 3308322 h 3308747"/>
                      <a:gd name="connsiteX9" fmla="*/ 0 w 2267401"/>
                      <a:gd name="connsiteY9" fmla="*/ 3308747 h 3308747"/>
                      <a:gd name="connsiteX10" fmla="*/ 0 w 2267401"/>
                      <a:gd name="connsiteY10" fmla="*/ 28575 h 3308747"/>
                      <a:gd name="connsiteX0" fmla="*/ 0 w 2267401"/>
                      <a:gd name="connsiteY0" fmla="*/ 28575 h 3308747"/>
                      <a:gd name="connsiteX1" fmla="*/ 1870526 w 2267401"/>
                      <a:gd name="connsiteY1" fmla="*/ 0 h 3308747"/>
                      <a:gd name="connsiteX2" fmla="*/ 1934027 w 2267401"/>
                      <a:gd name="connsiteY2" fmla="*/ 1055659 h 3308747"/>
                      <a:gd name="connsiteX3" fmla="*/ 1867352 w 2267401"/>
                      <a:gd name="connsiteY3" fmla="*/ 1208059 h 3308747"/>
                      <a:gd name="connsiteX4" fmla="*/ 1905452 w 2267401"/>
                      <a:gd name="connsiteY4" fmla="*/ 1512859 h 3308747"/>
                      <a:gd name="connsiteX5" fmla="*/ 2265020 w 2267401"/>
                      <a:gd name="connsiteY5" fmla="*/ 1762890 h 3308747"/>
                      <a:gd name="connsiteX6" fmla="*/ 2267401 w 2267401"/>
                      <a:gd name="connsiteY6" fmla="*/ 1936721 h 3308747"/>
                      <a:gd name="connsiteX7" fmla="*/ 752926 w 2267401"/>
                      <a:gd name="connsiteY7" fmla="*/ 2717771 h 3308747"/>
                      <a:gd name="connsiteX8" fmla="*/ 376689 w 2267401"/>
                      <a:gd name="connsiteY8" fmla="*/ 3308322 h 3308747"/>
                      <a:gd name="connsiteX9" fmla="*/ 0 w 2267401"/>
                      <a:gd name="connsiteY9" fmla="*/ 3308747 h 3308747"/>
                      <a:gd name="connsiteX10" fmla="*/ 0 w 2267401"/>
                      <a:gd name="connsiteY10" fmla="*/ 28575 h 3308747"/>
                      <a:gd name="connsiteX0" fmla="*/ 0 w 2267401"/>
                      <a:gd name="connsiteY0" fmla="*/ 28575 h 3308747"/>
                      <a:gd name="connsiteX1" fmla="*/ 1870526 w 2267401"/>
                      <a:gd name="connsiteY1" fmla="*/ 0 h 3308747"/>
                      <a:gd name="connsiteX2" fmla="*/ 1934027 w 2267401"/>
                      <a:gd name="connsiteY2" fmla="*/ 1055659 h 3308747"/>
                      <a:gd name="connsiteX3" fmla="*/ 1867352 w 2267401"/>
                      <a:gd name="connsiteY3" fmla="*/ 1208059 h 3308747"/>
                      <a:gd name="connsiteX4" fmla="*/ 1905452 w 2267401"/>
                      <a:gd name="connsiteY4" fmla="*/ 1512859 h 3308747"/>
                      <a:gd name="connsiteX5" fmla="*/ 2265020 w 2267401"/>
                      <a:gd name="connsiteY5" fmla="*/ 1762890 h 3308747"/>
                      <a:gd name="connsiteX6" fmla="*/ 2267401 w 2267401"/>
                      <a:gd name="connsiteY6" fmla="*/ 1936721 h 3308747"/>
                      <a:gd name="connsiteX7" fmla="*/ 752926 w 2267401"/>
                      <a:gd name="connsiteY7" fmla="*/ 2717771 h 3308747"/>
                      <a:gd name="connsiteX8" fmla="*/ 376689 w 2267401"/>
                      <a:gd name="connsiteY8" fmla="*/ 3308322 h 3308747"/>
                      <a:gd name="connsiteX9" fmla="*/ 0 w 2267401"/>
                      <a:gd name="connsiteY9" fmla="*/ 3308747 h 3308747"/>
                      <a:gd name="connsiteX10" fmla="*/ 0 w 2267401"/>
                      <a:gd name="connsiteY10" fmla="*/ 28575 h 3308747"/>
                      <a:gd name="connsiteX0" fmla="*/ 0 w 2267401"/>
                      <a:gd name="connsiteY0" fmla="*/ 28575 h 3308747"/>
                      <a:gd name="connsiteX1" fmla="*/ 1870526 w 2267401"/>
                      <a:gd name="connsiteY1" fmla="*/ 0 h 3308747"/>
                      <a:gd name="connsiteX2" fmla="*/ 1934027 w 2267401"/>
                      <a:gd name="connsiteY2" fmla="*/ 1055659 h 3308747"/>
                      <a:gd name="connsiteX3" fmla="*/ 1867352 w 2267401"/>
                      <a:gd name="connsiteY3" fmla="*/ 1208059 h 3308747"/>
                      <a:gd name="connsiteX4" fmla="*/ 1905452 w 2267401"/>
                      <a:gd name="connsiteY4" fmla="*/ 1512859 h 3308747"/>
                      <a:gd name="connsiteX5" fmla="*/ 2265020 w 2267401"/>
                      <a:gd name="connsiteY5" fmla="*/ 1762890 h 3308747"/>
                      <a:gd name="connsiteX6" fmla="*/ 2267401 w 2267401"/>
                      <a:gd name="connsiteY6" fmla="*/ 1936721 h 3308747"/>
                      <a:gd name="connsiteX7" fmla="*/ 752926 w 2267401"/>
                      <a:gd name="connsiteY7" fmla="*/ 2717771 h 3308747"/>
                      <a:gd name="connsiteX8" fmla="*/ 376689 w 2267401"/>
                      <a:gd name="connsiteY8" fmla="*/ 3308322 h 3308747"/>
                      <a:gd name="connsiteX9" fmla="*/ 0 w 2267401"/>
                      <a:gd name="connsiteY9" fmla="*/ 3308747 h 3308747"/>
                      <a:gd name="connsiteX10" fmla="*/ 0 w 2267401"/>
                      <a:gd name="connsiteY10" fmla="*/ 28575 h 3308747"/>
                      <a:gd name="connsiteX0" fmla="*/ 0 w 2267401"/>
                      <a:gd name="connsiteY0" fmla="*/ 530253 h 3810425"/>
                      <a:gd name="connsiteX1" fmla="*/ 1838778 w 2267401"/>
                      <a:gd name="connsiteY1" fmla="*/ 0 h 3810425"/>
                      <a:gd name="connsiteX2" fmla="*/ 1870526 w 2267401"/>
                      <a:gd name="connsiteY2" fmla="*/ 501678 h 3810425"/>
                      <a:gd name="connsiteX3" fmla="*/ 1934027 w 2267401"/>
                      <a:gd name="connsiteY3" fmla="*/ 1557337 h 3810425"/>
                      <a:gd name="connsiteX4" fmla="*/ 1867352 w 2267401"/>
                      <a:gd name="connsiteY4" fmla="*/ 1709737 h 3810425"/>
                      <a:gd name="connsiteX5" fmla="*/ 1905452 w 2267401"/>
                      <a:gd name="connsiteY5" fmla="*/ 2014537 h 3810425"/>
                      <a:gd name="connsiteX6" fmla="*/ 2265020 w 2267401"/>
                      <a:gd name="connsiteY6" fmla="*/ 2264568 h 3810425"/>
                      <a:gd name="connsiteX7" fmla="*/ 2267401 w 2267401"/>
                      <a:gd name="connsiteY7" fmla="*/ 2438399 h 3810425"/>
                      <a:gd name="connsiteX8" fmla="*/ 752926 w 2267401"/>
                      <a:gd name="connsiteY8" fmla="*/ 3219449 h 3810425"/>
                      <a:gd name="connsiteX9" fmla="*/ 376689 w 2267401"/>
                      <a:gd name="connsiteY9" fmla="*/ 3810000 h 3810425"/>
                      <a:gd name="connsiteX10" fmla="*/ 0 w 2267401"/>
                      <a:gd name="connsiteY10" fmla="*/ 3810425 h 3810425"/>
                      <a:gd name="connsiteX11" fmla="*/ 0 w 2267401"/>
                      <a:gd name="connsiteY11" fmla="*/ 530253 h 3810425"/>
                      <a:gd name="connsiteX0" fmla="*/ 0 w 2267401"/>
                      <a:gd name="connsiteY0" fmla="*/ 530253 h 3810425"/>
                      <a:gd name="connsiteX1" fmla="*/ 1838778 w 2267401"/>
                      <a:gd name="connsiteY1" fmla="*/ 0 h 3810425"/>
                      <a:gd name="connsiteX2" fmla="*/ 1876876 w 2267401"/>
                      <a:gd name="connsiteY2" fmla="*/ 498503 h 3810425"/>
                      <a:gd name="connsiteX3" fmla="*/ 1934027 w 2267401"/>
                      <a:gd name="connsiteY3" fmla="*/ 1557337 h 3810425"/>
                      <a:gd name="connsiteX4" fmla="*/ 1867352 w 2267401"/>
                      <a:gd name="connsiteY4" fmla="*/ 1709737 h 3810425"/>
                      <a:gd name="connsiteX5" fmla="*/ 1905452 w 2267401"/>
                      <a:gd name="connsiteY5" fmla="*/ 2014537 h 3810425"/>
                      <a:gd name="connsiteX6" fmla="*/ 2265020 w 2267401"/>
                      <a:gd name="connsiteY6" fmla="*/ 2264568 h 3810425"/>
                      <a:gd name="connsiteX7" fmla="*/ 2267401 w 2267401"/>
                      <a:gd name="connsiteY7" fmla="*/ 2438399 h 3810425"/>
                      <a:gd name="connsiteX8" fmla="*/ 752926 w 2267401"/>
                      <a:gd name="connsiteY8" fmla="*/ 3219449 h 3810425"/>
                      <a:gd name="connsiteX9" fmla="*/ 376689 w 2267401"/>
                      <a:gd name="connsiteY9" fmla="*/ 3810000 h 3810425"/>
                      <a:gd name="connsiteX10" fmla="*/ 0 w 2267401"/>
                      <a:gd name="connsiteY10" fmla="*/ 3810425 h 3810425"/>
                      <a:gd name="connsiteX11" fmla="*/ 0 w 2267401"/>
                      <a:gd name="connsiteY11" fmla="*/ 530253 h 3810425"/>
                      <a:gd name="connsiteX0" fmla="*/ 866775 w 2267401"/>
                      <a:gd name="connsiteY0" fmla="*/ 133378 h 3810425"/>
                      <a:gd name="connsiteX1" fmla="*/ 1838778 w 2267401"/>
                      <a:gd name="connsiteY1" fmla="*/ 0 h 3810425"/>
                      <a:gd name="connsiteX2" fmla="*/ 1876876 w 2267401"/>
                      <a:gd name="connsiteY2" fmla="*/ 498503 h 3810425"/>
                      <a:gd name="connsiteX3" fmla="*/ 1934027 w 2267401"/>
                      <a:gd name="connsiteY3" fmla="*/ 1557337 h 3810425"/>
                      <a:gd name="connsiteX4" fmla="*/ 1867352 w 2267401"/>
                      <a:gd name="connsiteY4" fmla="*/ 1709737 h 3810425"/>
                      <a:gd name="connsiteX5" fmla="*/ 1905452 w 2267401"/>
                      <a:gd name="connsiteY5" fmla="*/ 2014537 h 3810425"/>
                      <a:gd name="connsiteX6" fmla="*/ 2265020 w 2267401"/>
                      <a:gd name="connsiteY6" fmla="*/ 2264568 h 3810425"/>
                      <a:gd name="connsiteX7" fmla="*/ 2267401 w 2267401"/>
                      <a:gd name="connsiteY7" fmla="*/ 2438399 h 3810425"/>
                      <a:gd name="connsiteX8" fmla="*/ 752926 w 2267401"/>
                      <a:gd name="connsiteY8" fmla="*/ 3219449 h 3810425"/>
                      <a:gd name="connsiteX9" fmla="*/ 376689 w 2267401"/>
                      <a:gd name="connsiteY9" fmla="*/ 3810000 h 3810425"/>
                      <a:gd name="connsiteX10" fmla="*/ 0 w 2267401"/>
                      <a:gd name="connsiteY10" fmla="*/ 3810425 h 3810425"/>
                      <a:gd name="connsiteX11" fmla="*/ 866775 w 2267401"/>
                      <a:gd name="connsiteY11" fmla="*/ 133378 h 3810425"/>
                      <a:gd name="connsiteX0" fmla="*/ 860425 w 2267401"/>
                      <a:gd name="connsiteY0" fmla="*/ 142903 h 3810425"/>
                      <a:gd name="connsiteX1" fmla="*/ 1838778 w 2267401"/>
                      <a:gd name="connsiteY1" fmla="*/ 0 h 3810425"/>
                      <a:gd name="connsiteX2" fmla="*/ 1876876 w 2267401"/>
                      <a:gd name="connsiteY2" fmla="*/ 498503 h 3810425"/>
                      <a:gd name="connsiteX3" fmla="*/ 1934027 w 2267401"/>
                      <a:gd name="connsiteY3" fmla="*/ 1557337 h 3810425"/>
                      <a:gd name="connsiteX4" fmla="*/ 1867352 w 2267401"/>
                      <a:gd name="connsiteY4" fmla="*/ 1709737 h 3810425"/>
                      <a:gd name="connsiteX5" fmla="*/ 1905452 w 2267401"/>
                      <a:gd name="connsiteY5" fmla="*/ 2014537 h 3810425"/>
                      <a:gd name="connsiteX6" fmla="*/ 2265020 w 2267401"/>
                      <a:gd name="connsiteY6" fmla="*/ 2264568 h 3810425"/>
                      <a:gd name="connsiteX7" fmla="*/ 2267401 w 2267401"/>
                      <a:gd name="connsiteY7" fmla="*/ 2438399 h 3810425"/>
                      <a:gd name="connsiteX8" fmla="*/ 752926 w 2267401"/>
                      <a:gd name="connsiteY8" fmla="*/ 3219449 h 3810425"/>
                      <a:gd name="connsiteX9" fmla="*/ 376689 w 2267401"/>
                      <a:gd name="connsiteY9" fmla="*/ 3810000 h 3810425"/>
                      <a:gd name="connsiteX10" fmla="*/ 0 w 2267401"/>
                      <a:gd name="connsiteY10" fmla="*/ 3810425 h 3810425"/>
                      <a:gd name="connsiteX11" fmla="*/ 860425 w 2267401"/>
                      <a:gd name="connsiteY11" fmla="*/ 142903 h 3810425"/>
                      <a:gd name="connsiteX0" fmla="*/ 860425 w 2267401"/>
                      <a:gd name="connsiteY0" fmla="*/ 171470 h 3838992"/>
                      <a:gd name="connsiteX1" fmla="*/ 1838778 w 2267401"/>
                      <a:gd name="connsiteY1" fmla="*/ 28567 h 3838992"/>
                      <a:gd name="connsiteX2" fmla="*/ 1876876 w 2267401"/>
                      <a:gd name="connsiteY2" fmla="*/ 527070 h 3838992"/>
                      <a:gd name="connsiteX3" fmla="*/ 1934027 w 2267401"/>
                      <a:gd name="connsiteY3" fmla="*/ 1585904 h 3838992"/>
                      <a:gd name="connsiteX4" fmla="*/ 1867352 w 2267401"/>
                      <a:gd name="connsiteY4" fmla="*/ 1738304 h 3838992"/>
                      <a:gd name="connsiteX5" fmla="*/ 1905452 w 2267401"/>
                      <a:gd name="connsiteY5" fmla="*/ 2043104 h 3838992"/>
                      <a:gd name="connsiteX6" fmla="*/ 2265020 w 2267401"/>
                      <a:gd name="connsiteY6" fmla="*/ 2293135 h 3838992"/>
                      <a:gd name="connsiteX7" fmla="*/ 2267401 w 2267401"/>
                      <a:gd name="connsiteY7" fmla="*/ 2466966 h 3838992"/>
                      <a:gd name="connsiteX8" fmla="*/ 752926 w 2267401"/>
                      <a:gd name="connsiteY8" fmla="*/ 3248016 h 3838992"/>
                      <a:gd name="connsiteX9" fmla="*/ 376689 w 2267401"/>
                      <a:gd name="connsiteY9" fmla="*/ 3838567 h 3838992"/>
                      <a:gd name="connsiteX10" fmla="*/ 0 w 2267401"/>
                      <a:gd name="connsiteY10" fmla="*/ 3838992 h 3838992"/>
                      <a:gd name="connsiteX11" fmla="*/ 860425 w 2267401"/>
                      <a:gd name="connsiteY11" fmla="*/ 171470 h 383899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60425 w 2267401"/>
                      <a:gd name="connsiteY11"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60425 w 2267401"/>
                      <a:gd name="connsiteY11"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22778 w 2267401"/>
                      <a:gd name="connsiteY11" fmla="*/ 953582 h 3909932"/>
                      <a:gd name="connsiteX12" fmla="*/ 860425 w 2267401"/>
                      <a:gd name="connsiteY12"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22778 w 2267401"/>
                      <a:gd name="connsiteY11" fmla="*/ 953582 h 3909932"/>
                      <a:gd name="connsiteX12" fmla="*/ 860425 w 2267401"/>
                      <a:gd name="connsiteY12"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22778 w 2267401"/>
                      <a:gd name="connsiteY11" fmla="*/ 953582 h 3909932"/>
                      <a:gd name="connsiteX12" fmla="*/ 860425 w 2267401"/>
                      <a:gd name="connsiteY12"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956128 w 2267401"/>
                      <a:gd name="connsiteY11" fmla="*/ 1486982 h 3909932"/>
                      <a:gd name="connsiteX12" fmla="*/ 822778 w 2267401"/>
                      <a:gd name="connsiteY12" fmla="*/ 953582 h 3909932"/>
                      <a:gd name="connsiteX13" fmla="*/ 860425 w 2267401"/>
                      <a:gd name="connsiteY13"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956128 w 2267401"/>
                      <a:gd name="connsiteY11" fmla="*/ 1486982 h 3909932"/>
                      <a:gd name="connsiteX12" fmla="*/ 822778 w 2267401"/>
                      <a:gd name="connsiteY12" fmla="*/ 953582 h 3909932"/>
                      <a:gd name="connsiteX13" fmla="*/ 860425 w 2267401"/>
                      <a:gd name="connsiteY13"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956128 w 2267401"/>
                      <a:gd name="connsiteY11" fmla="*/ 1486982 h 3909932"/>
                      <a:gd name="connsiteX12" fmla="*/ 819603 w 2267401"/>
                      <a:gd name="connsiteY12" fmla="*/ 963107 h 3909932"/>
                      <a:gd name="connsiteX13" fmla="*/ 860425 w 2267401"/>
                      <a:gd name="connsiteY13"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956128 w 2267401"/>
                      <a:gd name="connsiteY11" fmla="*/ 1486982 h 3909932"/>
                      <a:gd name="connsiteX12" fmla="*/ 829128 w 2267401"/>
                      <a:gd name="connsiteY12" fmla="*/ 956757 h 3909932"/>
                      <a:gd name="connsiteX13" fmla="*/ 860425 w 2267401"/>
                      <a:gd name="connsiteY13"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956128 w 2267401"/>
                      <a:gd name="connsiteY11" fmla="*/ 1486982 h 3909932"/>
                      <a:gd name="connsiteX12" fmla="*/ 829128 w 2267401"/>
                      <a:gd name="connsiteY12" fmla="*/ 956757 h 3909932"/>
                      <a:gd name="connsiteX13" fmla="*/ 860425 w 2267401"/>
                      <a:gd name="connsiteY13"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057728 w 2267401"/>
                      <a:gd name="connsiteY11" fmla="*/ 1826707 h 3909932"/>
                      <a:gd name="connsiteX12" fmla="*/ 956128 w 2267401"/>
                      <a:gd name="connsiteY12" fmla="*/ 1486982 h 3909932"/>
                      <a:gd name="connsiteX13" fmla="*/ 829128 w 2267401"/>
                      <a:gd name="connsiteY13" fmla="*/ 956757 h 3909932"/>
                      <a:gd name="connsiteX14" fmla="*/ 860425 w 2267401"/>
                      <a:gd name="connsiteY14"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057728 w 2267401"/>
                      <a:gd name="connsiteY11" fmla="*/ 1826707 h 3909932"/>
                      <a:gd name="connsiteX12" fmla="*/ 956128 w 2267401"/>
                      <a:gd name="connsiteY12" fmla="*/ 1486982 h 3909932"/>
                      <a:gd name="connsiteX13" fmla="*/ 829128 w 2267401"/>
                      <a:gd name="connsiteY13" fmla="*/ 956757 h 3909932"/>
                      <a:gd name="connsiteX14" fmla="*/ 860425 w 2267401"/>
                      <a:gd name="connsiteY14"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057728 w 2267401"/>
                      <a:gd name="connsiteY11" fmla="*/ 1826707 h 3909932"/>
                      <a:gd name="connsiteX12" fmla="*/ 956128 w 2267401"/>
                      <a:gd name="connsiteY12" fmla="*/ 1486982 h 3909932"/>
                      <a:gd name="connsiteX13" fmla="*/ 829128 w 2267401"/>
                      <a:gd name="connsiteY13" fmla="*/ 956757 h 3909932"/>
                      <a:gd name="connsiteX14" fmla="*/ 860425 w 2267401"/>
                      <a:gd name="connsiteY14"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064078 w 2267401"/>
                      <a:gd name="connsiteY11" fmla="*/ 1823532 h 3909932"/>
                      <a:gd name="connsiteX12" fmla="*/ 956128 w 2267401"/>
                      <a:gd name="connsiteY12" fmla="*/ 1486982 h 3909932"/>
                      <a:gd name="connsiteX13" fmla="*/ 829128 w 2267401"/>
                      <a:gd name="connsiteY13" fmla="*/ 956757 h 3909932"/>
                      <a:gd name="connsiteX14" fmla="*/ 860425 w 2267401"/>
                      <a:gd name="connsiteY14"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099003 w 2267401"/>
                      <a:gd name="connsiteY11" fmla="*/ 2328357 h 3909932"/>
                      <a:gd name="connsiteX12" fmla="*/ 1064078 w 2267401"/>
                      <a:gd name="connsiteY12" fmla="*/ 1823532 h 3909932"/>
                      <a:gd name="connsiteX13" fmla="*/ 956128 w 2267401"/>
                      <a:gd name="connsiteY13" fmla="*/ 1486982 h 3909932"/>
                      <a:gd name="connsiteX14" fmla="*/ 829128 w 2267401"/>
                      <a:gd name="connsiteY14" fmla="*/ 956757 h 3909932"/>
                      <a:gd name="connsiteX15" fmla="*/ 860425 w 2267401"/>
                      <a:gd name="connsiteY15"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86278 w 2267401"/>
                      <a:gd name="connsiteY11" fmla="*/ 2214057 h 3909932"/>
                      <a:gd name="connsiteX12" fmla="*/ 1064078 w 2267401"/>
                      <a:gd name="connsiteY12" fmla="*/ 1823532 h 3909932"/>
                      <a:gd name="connsiteX13" fmla="*/ 956128 w 2267401"/>
                      <a:gd name="connsiteY13" fmla="*/ 1486982 h 3909932"/>
                      <a:gd name="connsiteX14" fmla="*/ 829128 w 2267401"/>
                      <a:gd name="connsiteY14" fmla="*/ 956757 h 3909932"/>
                      <a:gd name="connsiteX15" fmla="*/ 860425 w 2267401"/>
                      <a:gd name="connsiteY15"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86278 w 2267401"/>
                      <a:gd name="connsiteY11" fmla="*/ 2214057 h 3909932"/>
                      <a:gd name="connsiteX12" fmla="*/ 1064078 w 2267401"/>
                      <a:gd name="connsiteY12" fmla="*/ 1823532 h 3909932"/>
                      <a:gd name="connsiteX13" fmla="*/ 956128 w 2267401"/>
                      <a:gd name="connsiteY13" fmla="*/ 1486982 h 3909932"/>
                      <a:gd name="connsiteX14" fmla="*/ 829128 w 2267401"/>
                      <a:gd name="connsiteY14" fmla="*/ 956757 h 3909932"/>
                      <a:gd name="connsiteX15" fmla="*/ 860425 w 2267401"/>
                      <a:gd name="connsiteY15"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46503 w 2267401"/>
                      <a:gd name="connsiteY11" fmla="*/ 2763332 h 3909932"/>
                      <a:gd name="connsiteX12" fmla="*/ 886278 w 2267401"/>
                      <a:gd name="connsiteY12" fmla="*/ 2214057 h 3909932"/>
                      <a:gd name="connsiteX13" fmla="*/ 1064078 w 2267401"/>
                      <a:gd name="connsiteY13" fmla="*/ 1823532 h 3909932"/>
                      <a:gd name="connsiteX14" fmla="*/ 956128 w 2267401"/>
                      <a:gd name="connsiteY14" fmla="*/ 1486982 h 3909932"/>
                      <a:gd name="connsiteX15" fmla="*/ 829128 w 2267401"/>
                      <a:gd name="connsiteY15" fmla="*/ 956757 h 3909932"/>
                      <a:gd name="connsiteX16" fmla="*/ 860425 w 2267401"/>
                      <a:gd name="connsiteY16"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46503 w 2267401"/>
                      <a:gd name="connsiteY11" fmla="*/ 2763332 h 3909932"/>
                      <a:gd name="connsiteX12" fmla="*/ 886278 w 2267401"/>
                      <a:gd name="connsiteY12" fmla="*/ 2214057 h 3909932"/>
                      <a:gd name="connsiteX13" fmla="*/ 1064078 w 2267401"/>
                      <a:gd name="connsiteY13" fmla="*/ 1823532 h 3909932"/>
                      <a:gd name="connsiteX14" fmla="*/ 956128 w 2267401"/>
                      <a:gd name="connsiteY14" fmla="*/ 1486982 h 3909932"/>
                      <a:gd name="connsiteX15" fmla="*/ 829128 w 2267401"/>
                      <a:gd name="connsiteY15" fmla="*/ 956757 h 3909932"/>
                      <a:gd name="connsiteX16" fmla="*/ 860425 w 2267401"/>
                      <a:gd name="connsiteY16"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27453 w 2267401"/>
                      <a:gd name="connsiteY11" fmla="*/ 2763332 h 3909932"/>
                      <a:gd name="connsiteX12" fmla="*/ 886278 w 2267401"/>
                      <a:gd name="connsiteY12" fmla="*/ 2214057 h 3909932"/>
                      <a:gd name="connsiteX13" fmla="*/ 1064078 w 2267401"/>
                      <a:gd name="connsiteY13" fmla="*/ 1823532 h 3909932"/>
                      <a:gd name="connsiteX14" fmla="*/ 956128 w 2267401"/>
                      <a:gd name="connsiteY14" fmla="*/ 1486982 h 3909932"/>
                      <a:gd name="connsiteX15" fmla="*/ 829128 w 2267401"/>
                      <a:gd name="connsiteY15" fmla="*/ 956757 h 3909932"/>
                      <a:gd name="connsiteX16" fmla="*/ 860425 w 2267401"/>
                      <a:gd name="connsiteY16"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27453 w 2267401"/>
                      <a:gd name="connsiteY11" fmla="*/ 2763332 h 3909932"/>
                      <a:gd name="connsiteX12" fmla="*/ 886278 w 2267401"/>
                      <a:gd name="connsiteY12" fmla="*/ 2214057 h 3909932"/>
                      <a:gd name="connsiteX13" fmla="*/ 1064078 w 2267401"/>
                      <a:gd name="connsiteY13" fmla="*/ 1823532 h 3909932"/>
                      <a:gd name="connsiteX14" fmla="*/ 956128 w 2267401"/>
                      <a:gd name="connsiteY14" fmla="*/ 1486982 h 3909932"/>
                      <a:gd name="connsiteX15" fmla="*/ 829128 w 2267401"/>
                      <a:gd name="connsiteY15" fmla="*/ 956757 h 3909932"/>
                      <a:gd name="connsiteX16" fmla="*/ 860425 w 2267401"/>
                      <a:gd name="connsiteY16" fmla="*/ 242410 h 3909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67401" h="3909932">
                        <a:moveTo>
                          <a:pt x="860425" y="242410"/>
                        </a:moveTo>
                        <a:cubicBezTo>
                          <a:pt x="991809" y="-31708"/>
                          <a:pt x="1710569" y="-64525"/>
                          <a:pt x="1838778" y="99507"/>
                        </a:cubicBezTo>
                        <a:lnTo>
                          <a:pt x="1876876" y="598010"/>
                        </a:lnTo>
                        <a:cubicBezTo>
                          <a:pt x="1618586" y="1006919"/>
                          <a:pt x="1729239" y="1399938"/>
                          <a:pt x="1934027" y="1656844"/>
                        </a:cubicBezTo>
                        <a:cubicBezTo>
                          <a:pt x="1907040" y="1755794"/>
                          <a:pt x="1891561" y="1756459"/>
                          <a:pt x="1867352" y="1809244"/>
                        </a:cubicBezTo>
                        <a:cubicBezTo>
                          <a:pt x="1858622" y="2020906"/>
                          <a:pt x="1870130" y="2042210"/>
                          <a:pt x="1905452" y="2114044"/>
                        </a:cubicBezTo>
                        <a:cubicBezTo>
                          <a:pt x="1949505" y="2136396"/>
                          <a:pt x="2178502" y="2318831"/>
                          <a:pt x="2265020" y="2364075"/>
                        </a:cubicBezTo>
                        <a:cubicBezTo>
                          <a:pt x="2266607" y="2443973"/>
                          <a:pt x="2266606" y="2435513"/>
                          <a:pt x="2267401" y="2537906"/>
                        </a:cubicBezTo>
                        <a:cubicBezTo>
                          <a:pt x="1849888" y="2726549"/>
                          <a:pt x="1068045" y="3090356"/>
                          <a:pt x="752926" y="3318956"/>
                        </a:cubicBezTo>
                        <a:cubicBezTo>
                          <a:pt x="452095" y="3557081"/>
                          <a:pt x="402165" y="3832442"/>
                          <a:pt x="376689" y="3909507"/>
                        </a:cubicBezTo>
                        <a:lnTo>
                          <a:pt x="0" y="3909932"/>
                        </a:lnTo>
                        <a:cubicBezTo>
                          <a:pt x="24606" y="3736365"/>
                          <a:pt x="-20260" y="3045978"/>
                          <a:pt x="127453" y="2763332"/>
                        </a:cubicBezTo>
                        <a:cubicBezTo>
                          <a:pt x="306916" y="2521961"/>
                          <a:pt x="783620" y="2308778"/>
                          <a:pt x="886278" y="2214057"/>
                        </a:cubicBezTo>
                        <a:cubicBezTo>
                          <a:pt x="1127124" y="2104449"/>
                          <a:pt x="1049791" y="1945240"/>
                          <a:pt x="1064078" y="1823532"/>
                        </a:cubicBezTo>
                        <a:cubicBezTo>
                          <a:pt x="1032933" y="1768957"/>
                          <a:pt x="975178" y="1633561"/>
                          <a:pt x="956128" y="1486982"/>
                        </a:cubicBezTo>
                        <a:cubicBezTo>
                          <a:pt x="724958" y="1346682"/>
                          <a:pt x="711729" y="1017606"/>
                          <a:pt x="829128" y="956757"/>
                        </a:cubicBezTo>
                        <a:cubicBezTo>
                          <a:pt x="787702" y="732400"/>
                          <a:pt x="778026" y="469942"/>
                          <a:pt x="860425" y="24241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52" name="Rectangle 914">
                    <a:extLst>
                      <a:ext uri="{FF2B5EF4-FFF2-40B4-BE49-F238E27FC236}">
                        <a16:creationId xmlns:a16="http://schemas.microsoft.com/office/drawing/2014/main" xmlns="" id="{8A88B0B6-E769-4455-9EF6-51E9935F8411}"/>
                      </a:ext>
                    </a:extLst>
                  </p:cNvPr>
                  <p:cNvSpPr/>
                  <p:nvPr/>
                </p:nvSpPr>
                <p:spPr>
                  <a:xfrm>
                    <a:off x="5190930" y="5679712"/>
                    <a:ext cx="161789" cy="279378"/>
                  </a:xfrm>
                  <a:custGeom>
                    <a:avLst/>
                    <a:gdLst>
                      <a:gd name="connsiteX0" fmla="*/ 0 w 2253418"/>
                      <a:gd name="connsiteY0" fmla="*/ 0 h 2552700"/>
                      <a:gd name="connsiteX1" fmla="*/ 2253418 w 2253418"/>
                      <a:gd name="connsiteY1" fmla="*/ 0 h 2552700"/>
                      <a:gd name="connsiteX2" fmla="*/ 2253418 w 2253418"/>
                      <a:gd name="connsiteY2" fmla="*/ 2552700 h 2552700"/>
                      <a:gd name="connsiteX3" fmla="*/ 0 w 2253418"/>
                      <a:gd name="connsiteY3" fmla="*/ 2552700 h 2552700"/>
                      <a:gd name="connsiteX4" fmla="*/ 0 w 2253418"/>
                      <a:gd name="connsiteY4" fmla="*/ 0 h 2552700"/>
                      <a:gd name="connsiteX0" fmla="*/ 60741 w 2314159"/>
                      <a:gd name="connsiteY0" fmla="*/ 0 h 2552700"/>
                      <a:gd name="connsiteX1" fmla="*/ 2314159 w 2314159"/>
                      <a:gd name="connsiteY1" fmla="*/ 0 h 2552700"/>
                      <a:gd name="connsiteX2" fmla="*/ 2314159 w 2314159"/>
                      <a:gd name="connsiteY2" fmla="*/ 2552700 h 2552700"/>
                      <a:gd name="connsiteX3" fmla="*/ 60741 w 2314159"/>
                      <a:gd name="connsiteY3" fmla="*/ 2552700 h 2552700"/>
                      <a:gd name="connsiteX4" fmla="*/ 0 w 2314159"/>
                      <a:gd name="connsiteY4" fmla="*/ 552450 h 2552700"/>
                      <a:gd name="connsiteX5" fmla="*/ 60741 w 2314159"/>
                      <a:gd name="connsiteY5" fmla="*/ 0 h 2552700"/>
                      <a:gd name="connsiteX0" fmla="*/ 60741 w 2314159"/>
                      <a:gd name="connsiteY0" fmla="*/ 0 h 2552700"/>
                      <a:gd name="connsiteX1" fmla="*/ 2314159 w 2314159"/>
                      <a:gd name="connsiteY1" fmla="*/ 0 h 2552700"/>
                      <a:gd name="connsiteX2" fmla="*/ 2314159 w 2314159"/>
                      <a:gd name="connsiteY2" fmla="*/ 2552700 h 2552700"/>
                      <a:gd name="connsiteX3" fmla="*/ 60741 w 2314159"/>
                      <a:gd name="connsiteY3" fmla="*/ 2552700 h 2552700"/>
                      <a:gd name="connsiteX4" fmla="*/ 0 w 2314159"/>
                      <a:gd name="connsiteY4" fmla="*/ 552450 h 2552700"/>
                      <a:gd name="connsiteX5" fmla="*/ 60741 w 2314159"/>
                      <a:gd name="connsiteY5" fmla="*/ 0 h 2552700"/>
                      <a:gd name="connsiteX0" fmla="*/ 309617 w 2563035"/>
                      <a:gd name="connsiteY0" fmla="*/ 0 h 2552700"/>
                      <a:gd name="connsiteX1" fmla="*/ 2563035 w 2563035"/>
                      <a:gd name="connsiteY1" fmla="*/ 0 h 2552700"/>
                      <a:gd name="connsiteX2" fmla="*/ 2563035 w 2563035"/>
                      <a:gd name="connsiteY2" fmla="*/ 2552700 h 2552700"/>
                      <a:gd name="connsiteX3" fmla="*/ 309617 w 2563035"/>
                      <a:gd name="connsiteY3" fmla="*/ 2552700 h 2552700"/>
                      <a:gd name="connsiteX4" fmla="*/ 1227 w 2563035"/>
                      <a:gd name="connsiteY4" fmla="*/ 1784350 h 2552700"/>
                      <a:gd name="connsiteX5" fmla="*/ 248876 w 2563035"/>
                      <a:gd name="connsiteY5" fmla="*/ 552450 h 2552700"/>
                      <a:gd name="connsiteX6" fmla="*/ 309617 w 2563035"/>
                      <a:gd name="connsiteY6" fmla="*/ 0 h 2552700"/>
                      <a:gd name="connsiteX0" fmla="*/ 309617 w 2563035"/>
                      <a:gd name="connsiteY0" fmla="*/ 0 h 2552700"/>
                      <a:gd name="connsiteX1" fmla="*/ 2563035 w 2563035"/>
                      <a:gd name="connsiteY1" fmla="*/ 0 h 2552700"/>
                      <a:gd name="connsiteX2" fmla="*/ 2563035 w 2563035"/>
                      <a:gd name="connsiteY2" fmla="*/ 2552700 h 2552700"/>
                      <a:gd name="connsiteX3" fmla="*/ 309617 w 2563035"/>
                      <a:gd name="connsiteY3" fmla="*/ 2552700 h 2552700"/>
                      <a:gd name="connsiteX4" fmla="*/ 1227 w 2563035"/>
                      <a:gd name="connsiteY4" fmla="*/ 1784350 h 2552700"/>
                      <a:gd name="connsiteX5" fmla="*/ 248876 w 2563035"/>
                      <a:gd name="connsiteY5" fmla="*/ 552450 h 2552700"/>
                      <a:gd name="connsiteX6" fmla="*/ 309617 w 2563035"/>
                      <a:gd name="connsiteY6" fmla="*/ 0 h 2552700"/>
                      <a:gd name="connsiteX0" fmla="*/ 314941 w 2568359"/>
                      <a:gd name="connsiteY0" fmla="*/ 0 h 2552700"/>
                      <a:gd name="connsiteX1" fmla="*/ 2568359 w 2568359"/>
                      <a:gd name="connsiteY1" fmla="*/ 0 h 2552700"/>
                      <a:gd name="connsiteX2" fmla="*/ 2568359 w 2568359"/>
                      <a:gd name="connsiteY2" fmla="*/ 2552700 h 2552700"/>
                      <a:gd name="connsiteX3" fmla="*/ 314941 w 2568359"/>
                      <a:gd name="connsiteY3" fmla="*/ 2552700 h 2552700"/>
                      <a:gd name="connsiteX4" fmla="*/ 201 w 2568359"/>
                      <a:gd name="connsiteY4" fmla="*/ 1765300 h 2552700"/>
                      <a:gd name="connsiteX5" fmla="*/ 254200 w 2568359"/>
                      <a:gd name="connsiteY5" fmla="*/ 552450 h 2552700"/>
                      <a:gd name="connsiteX6" fmla="*/ 314941 w 2568359"/>
                      <a:gd name="connsiteY6" fmla="*/ 0 h 2552700"/>
                      <a:gd name="connsiteX0" fmla="*/ 314941 w 2568359"/>
                      <a:gd name="connsiteY0" fmla="*/ 0 h 2552700"/>
                      <a:gd name="connsiteX1" fmla="*/ 2568359 w 2568359"/>
                      <a:gd name="connsiteY1" fmla="*/ 0 h 2552700"/>
                      <a:gd name="connsiteX2" fmla="*/ 2568359 w 2568359"/>
                      <a:gd name="connsiteY2" fmla="*/ 2552700 h 2552700"/>
                      <a:gd name="connsiteX3" fmla="*/ 314941 w 2568359"/>
                      <a:gd name="connsiteY3" fmla="*/ 2552700 h 2552700"/>
                      <a:gd name="connsiteX4" fmla="*/ 201 w 2568359"/>
                      <a:gd name="connsiteY4" fmla="*/ 1765300 h 2552700"/>
                      <a:gd name="connsiteX5" fmla="*/ 254200 w 2568359"/>
                      <a:gd name="connsiteY5" fmla="*/ 552450 h 2552700"/>
                      <a:gd name="connsiteX6" fmla="*/ 314941 w 2568359"/>
                      <a:gd name="connsiteY6" fmla="*/ 0 h 2552700"/>
                      <a:gd name="connsiteX0" fmla="*/ 314941 w 2568359"/>
                      <a:gd name="connsiteY0" fmla="*/ 0 h 2552700"/>
                      <a:gd name="connsiteX1" fmla="*/ 2568359 w 2568359"/>
                      <a:gd name="connsiteY1" fmla="*/ 0 h 2552700"/>
                      <a:gd name="connsiteX2" fmla="*/ 2568359 w 2568359"/>
                      <a:gd name="connsiteY2" fmla="*/ 2552700 h 2552700"/>
                      <a:gd name="connsiteX3" fmla="*/ 314941 w 2568359"/>
                      <a:gd name="connsiteY3" fmla="*/ 2552700 h 2552700"/>
                      <a:gd name="connsiteX4" fmla="*/ 201 w 2568359"/>
                      <a:gd name="connsiteY4" fmla="*/ 1765300 h 2552700"/>
                      <a:gd name="connsiteX5" fmla="*/ 254200 w 2568359"/>
                      <a:gd name="connsiteY5" fmla="*/ 552450 h 2552700"/>
                      <a:gd name="connsiteX6" fmla="*/ 314941 w 2568359"/>
                      <a:gd name="connsiteY6" fmla="*/ 0 h 2552700"/>
                      <a:gd name="connsiteX0" fmla="*/ 314941 w 2568359"/>
                      <a:gd name="connsiteY0" fmla="*/ 0 h 2552700"/>
                      <a:gd name="connsiteX1" fmla="*/ 2568359 w 2568359"/>
                      <a:gd name="connsiteY1" fmla="*/ 0 h 2552700"/>
                      <a:gd name="connsiteX2" fmla="*/ 2568359 w 2568359"/>
                      <a:gd name="connsiteY2" fmla="*/ 2552700 h 2552700"/>
                      <a:gd name="connsiteX3" fmla="*/ 314941 w 2568359"/>
                      <a:gd name="connsiteY3" fmla="*/ 2552700 h 2552700"/>
                      <a:gd name="connsiteX4" fmla="*/ 201 w 2568359"/>
                      <a:gd name="connsiteY4" fmla="*/ 1765300 h 2552700"/>
                      <a:gd name="connsiteX5" fmla="*/ 254200 w 2568359"/>
                      <a:gd name="connsiteY5" fmla="*/ 552450 h 2552700"/>
                      <a:gd name="connsiteX6" fmla="*/ 314941 w 2568359"/>
                      <a:gd name="connsiteY6" fmla="*/ 0 h 2552700"/>
                      <a:gd name="connsiteX0" fmla="*/ 319229 w 2572647"/>
                      <a:gd name="connsiteY0" fmla="*/ 0 h 2552700"/>
                      <a:gd name="connsiteX1" fmla="*/ 2572647 w 2572647"/>
                      <a:gd name="connsiteY1" fmla="*/ 0 h 2552700"/>
                      <a:gd name="connsiteX2" fmla="*/ 2572647 w 2572647"/>
                      <a:gd name="connsiteY2" fmla="*/ 2552700 h 2552700"/>
                      <a:gd name="connsiteX3" fmla="*/ 319229 w 2572647"/>
                      <a:gd name="connsiteY3" fmla="*/ 2552700 h 2552700"/>
                      <a:gd name="connsiteX4" fmla="*/ 271189 w 2572647"/>
                      <a:gd name="connsiteY4" fmla="*/ 1841500 h 2552700"/>
                      <a:gd name="connsiteX5" fmla="*/ 4489 w 2572647"/>
                      <a:gd name="connsiteY5" fmla="*/ 1765300 h 2552700"/>
                      <a:gd name="connsiteX6" fmla="*/ 258488 w 2572647"/>
                      <a:gd name="connsiteY6" fmla="*/ 552450 h 2552700"/>
                      <a:gd name="connsiteX7" fmla="*/ 319229 w 2572647"/>
                      <a:gd name="connsiteY7" fmla="*/ 0 h 2552700"/>
                      <a:gd name="connsiteX0" fmla="*/ 314740 w 2568158"/>
                      <a:gd name="connsiteY0" fmla="*/ 0 h 2552700"/>
                      <a:gd name="connsiteX1" fmla="*/ 2568158 w 2568158"/>
                      <a:gd name="connsiteY1" fmla="*/ 0 h 2552700"/>
                      <a:gd name="connsiteX2" fmla="*/ 2568158 w 2568158"/>
                      <a:gd name="connsiteY2" fmla="*/ 2552700 h 2552700"/>
                      <a:gd name="connsiteX3" fmla="*/ 314740 w 2568158"/>
                      <a:gd name="connsiteY3" fmla="*/ 2552700 h 2552700"/>
                      <a:gd name="connsiteX4" fmla="*/ 266700 w 2568158"/>
                      <a:gd name="connsiteY4" fmla="*/ 1841500 h 2552700"/>
                      <a:gd name="connsiteX5" fmla="*/ 0 w 2568158"/>
                      <a:gd name="connsiteY5" fmla="*/ 1765300 h 2552700"/>
                      <a:gd name="connsiteX6" fmla="*/ 253999 w 2568158"/>
                      <a:gd name="connsiteY6" fmla="*/ 552450 h 2552700"/>
                      <a:gd name="connsiteX7" fmla="*/ 314740 w 2568158"/>
                      <a:gd name="connsiteY7" fmla="*/ 0 h 2552700"/>
                      <a:gd name="connsiteX0" fmla="*/ 314740 w 2568158"/>
                      <a:gd name="connsiteY0" fmla="*/ 0 h 2552700"/>
                      <a:gd name="connsiteX1" fmla="*/ 2568158 w 2568158"/>
                      <a:gd name="connsiteY1" fmla="*/ 0 h 2552700"/>
                      <a:gd name="connsiteX2" fmla="*/ 2568158 w 2568158"/>
                      <a:gd name="connsiteY2" fmla="*/ 2552700 h 2552700"/>
                      <a:gd name="connsiteX3" fmla="*/ 314740 w 2568158"/>
                      <a:gd name="connsiteY3" fmla="*/ 2552700 h 2552700"/>
                      <a:gd name="connsiteX4" fmla="*/ 266700 w 2568158"/>
                      <a:gd name="connsiteY4" fmla="*/ 1841500 h 2552700"/>
                      <a:gd name="connsiteX5" fmla="*/ 0 w 2568158"/>
                      <a:gd name="connsiteY5" fmla="*/ 1765300 h 2552700"/>
                      <a:gd name="connsiteX6" fmla="*/ 253999 w 2568158"/>
                      <a:gd name="connsiteY6" fmla="*/ 552450 h 2552700"/>
                      <a:gd name="connsiteX7" fmla="*/ 314740 w 2568158"/>
                      <a:gd name="connsiteY7" fmla="*/ 0 h 2552700"/>
                      <a:gd name="connsiteX0" fmla="*/ 314740 w 2568158"/>
                      <a:gd name="connsiteY0" fmla="*/ 0 h 2552700"/>
                      <a:gd name="connsiteX1" fmla="*/ 2568158 w 2568158"/>
                      <a:gd name="connsiteY1" fmla="*/ 0 h 2552700"/>
                      <a:gd name="connsiteX2" fmla="*/ 2568158 w 2568158"/>
                      <a:gd name="connsiteY2" fmla="*/ 2552700 h 2552700"/>
                      <a:gd name="connsiteX3" fmla="*/ 314740 w 2568158"/>
                      <a:gd name="connsiteY3" fmla="*/ 2552700 h 2552700"/>
                      <a:gd name="connsiteX4" fmla="*/ 266700 w 2568158"/>
                      <a:gd name="connsiteY4" fmla="*/ 1841500 h 2552700"/>
                      <a:gd name="connsiteX5" fmla="*/ 0 w 2568158"/>
                      <a:gd name="connsiteY5" fmla="*/ 1765300 h 2552700"/>
                      <a:gd name="connsiteX6" fmla="*/ 253999 w 2568158"/>
                      <a:gd name="connsiteY6" fmla="*/ 552450 h 2552700"/>
                      <a:gd name="connsiteX7" fmla="*/ 314740 w 2568158"/>
                      <a:gd name="connsiteY7" fmla="*/ 0 h 2552700"/>
                      <a:gd name="connsiteX0" fmla="*/ 279021 w 2532439"/>
                      <a:gd name="connsiteY0" fmla="*/ 0 h 2552700"/>
                      <a:gd name="connsiteX1" fmla="*/ 2532439 w 2532439"/>
                      <a:gd name="connsiteY1" fmla="*/ 0 h 2552700"/>
                      <a:gd name="connsiteX2" fmla="*/ 2532439 w 2532439"/>
                      <a:gd name="connsiteY2" fmla="*/ 2552700 h 2552700"/>
                      <a:gd name="connsiteX3" fmla="*/ 279021 w 2532439"/>
                      <a:gd name="connsiteY3" fmla="*/ 2552700 h 2552700"/>
                      <a:gd name="connsiteX4" fmla="*/ 230981 w 2532439"/>
                      <a:gd name="connsiteY4" fmla="*/ 1841500 h 2552700"/>
                      <a:gd name="connsiteX5" fmla="*/ 0 w 2532439"/>
                      <a:gd name="connsiteY5" fmla="*/ 1758156 h 2552700"/>
                      <a:gd name="connsiteX6" fmla="*/ 218280 w 2532439"/>
                      <a:gd name="connsiteY6" fmla="*/ 552450 h 2552700"/>
                      <a:gd name="connsiteX7" fmla="*/ 279021 w 2532439"/>
                      <a:gd name="connsiteY7" fmla="*/ 0 h 2552700"/>
                      <a:gd name="connsiteX0" fmla="*/ 305215 w 2558633"/>
                      <a:gd name="connsiteY0" fmla="*/ 0 h 2552700"/>
                      <a:gd name="connsiteX1" fmla="*/ 2558633 w 2558633"/>
                      <a:gd name="connsiteY1" fmla="*/ 0 h 2552700"/>
                      <a:gd name="connsiteX2" fmla="*/ 2558633 w 2558633"/>
                      <a:gd name="connsiteY2" fmla="*/ 2552700 h 2552700"/>
                      <a:gd name="connsiteX3" fmla="*/ 305215 w 2558633"/>
                      <a:gd name="connsiteY3" fmla="*/ 2552700 h 2552700"/>
                      <a:gd name="connsiteX4" fmla="*/ 257175 w 2558633"/>
                      <a:gd name="connsiteY4" fmla="*/ 1841500 h 2552700"/>
                      <a:gd name="connsiteX5" fmla="*/ 0 w 2558633"/>
                      <a:gd name="connsiteY5" fmla="*/ 1793875 h 2552700"/>
                      <a:gd name="connsiteX6" fmla="*/ 244474 w 2558633"/>
                      <a:gd name="connsiteY6" fmla="*/ 552450 h 2552700"/>
                      <a:gd name="connsiteX7" fmla="*/ 305215 w 2558633"/>
                      <a:gd name="connsiteY7" fmla="*/ 0 h 2552700"/>
                      <a:gd name="connsiteX0" fmla="*/ 312359 w 2565777"/>
                      <a:gd name="connsiteY0" fmla="*/ 0 h 2552700"/>
                      <a:gd name="connsiteX1" fmla="*/ 2565777 w 2565777"/>
                      <a:gd name="connsiteY1" fmla="*/ 0 h 2552700"/>
                      <a:gd name="connsiteX2" fmla="*/ 2565777 w 2565777"/>
                      <a:gd name="connsiteY2" fmla="*/ 2552700 h 2552700"/>
                      <a:gd name="connsiteX3" fmla="*/ 312359 w 2565777"/>
                      <a:gd name="connsiteY3" fmla="*/ 2552700 h 2552700"/>
                      <a:gd name="connsiteX4" fmla="*/ 264319 w 2565777"/>
                      <a:gd name="connsiteY4" fmla="*/ 1841500 h 2552700"/>
                      <a:gd name="connsiteX5" fmla="*/ 0 w 2565777"/>
                      <a:gd name="connsiteY5" fmla="*/ 1765300 h 2552700"/>
                      <a:gd name="connsiteX6" fmla="*/ 251618 w 2565777"/>
                      <a:gd name="connsiteY6" fmla="*/ 552450 h 2552700"/>
                      <a:gd name="connsiteX7" fmla="*/ 312359 w 2565777"/>
                      <a:gd name="connsiteY7" fmla="*/ 0 h 2552700"/>
                      <a:gd name="connsiteX0" fmla="*/ 312359 w 2565777"/>
                      <a:gd name="connsiteY0" fmla="*/ 0 h 2552700"/>
                      <a:gd name="connsiteX1" fmla="*/ 2565777 w 2565777"/>
                      <a:gd name="connsiteY1" fmla="*/ 0 h 2552700"/>
                      <a:gd name="connsiteX2" fmla="*/ 2565777 w 2565777"/>
                      <a:gd name="connsiteY2" fmla="*/ 2552700 h 2552700"/>
                      <a:gd name="connsiteX3" fmla="*/ 312359 w 2565777"/>
                      <a:gd name="connsiteY3" fmla="*/ 2552700 h 2552700"/>
                      <a:gd name="connsiteX4" fmla="*/ 264319 w 2565777"/>
                      <a:gd name="connsiteY4" fmla="*/ 1841500 h 2552700"/>
                      <a:gd name="connsiteX5" fmla="*/ 0 w 2565777"/>
                      <a:gd name="connsiteY5" fmla="*/ 1765300 h 2552700"/>
                      <a:gd name="connsiteX6" fmla="*/ 251618 w 2565777"/>
                      <a:gd name="connsiteY6" fmla="*/ 552450 h 2552700"/>
                      <a:gd name="connsiteX7" fmla="*/ 312359 w 2565777"/>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41500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41500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41500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36737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36737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36737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107154 w 2561014"/>
                      <a:gd name="connsiteY4" fmla="*/ 2121694 h 2552700"/>
                      <a:gd name="connsiteX5" fmla="*/ 259556 w 2561014"/>
                      <a:gd name="connsiteY5" fmla="*/ 1836737 h 2552700"/>
                      <a:gd name="connsiteX6" fmla="*/ 0 w 2561014"/>
                      <a:gd name="connsiteY6" fmla="*/ 1786731 h 2552700"/>
                      <a:gd name="connsiteX7" fmla="*/ 246855 w 2561014"/>
                      <a:gd name="connsiteY7" fmla="*/ 552450 h 2552700"/>
                      <a:gd name="connsiteX8" fmla="*/ 307596 w 2561014"/>
                      <a:gd name="connsiteY8"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107154 w 2561014"/>
                      <a:gd name="connsiteY4" fmla="*/ 2121694 h 2552700"/>
                      <a:gd name="connsiteX5" fmla="*/ 259556 w 2561014"/>
                      <a:gd name="connsiteY5" fmla="*/ 1836737 h 2552700"/>
                      <a:gd name="connsiteX6" fmla="*/ 0 w 2561014"/>
                      <a:gd name="connsiteY6" fmla="*/ 1786731 h 2552700"/>
                      <a:gd name="connsiteX7" fmla="*/ 246855 w 2561014"/>
                      <a:gd name="connsiteY7" fmla="*/ 552450 h 2552700"/>
                      <a:gd name="connsiteX8" fmla="*/ 307596 w 2561014"/>
                      <a:gd name="connsiteY8"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107154 w 2561014"/>
                      <a:gd name="connsiteY4" fmla="*/ 2121694 h 2552700"/>
                      <a:gd name="connsiteX5" fmla="*/ 259556 w 2561014"/>
                      <a:gd name="connsiteY5" fmla="*/ 1836737 h 2552700"/>
                      <a:gd name="connsiteX6" fmla="*/ 0 w 2561014"/>
                      <a:gd name="connsiteY6" fmla="*/ 1786731 h 2552700"/>
                      <a:gd name="connsiteX7" fmla="*/ 246855 w 2561014"/>
                      <a:gd name="connsiteY7" fmla="*/ 552450 h 2552700"/>
                      <a:gd name="connsiteX8" fmla="*/ 307596 w 2561014"/>
                      <a:gd name="connsiteY8"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104773 w 2561014"/>
                      <a:gd name="connsiteY4" fmla="*/ 2119313 h 2552700"/>
                      <a:gd name="connsiteX5" fmla="*/ 259556 w 2561014"/>
                      <a:gd name="connsiteY5" fmla="*/ 1836737 h 2552700"/>
                      <a:gd name="connsiteX6" fmla="*/ 0 w 2561014"/>
                      <a:gd name="connsiteY6" fmla="*/ 1786731 h 2552700"/>
                      <a:gd name="connsiteX7" fmla="*/ 246855 w 2561014"/>
                      <a:gd name="connsiteY7" fmla="*/ 552450 h 2552700"/>
                      <a:gd name="connsiteX8" fmla="*/ 307596 w 2561014"/>
                      <a:gd name="connsiteY8" fmla="*/ 0 h 2552700"/>
                      <a:gd name="connsiteX0" fmla="*/ 437125 w 2690543"/>
                      <a:gd name="connsiteY0" fmla="*/ 0 h 2552700"/>
                      <a:gd name="connsiteX1" fmla="*/ 2690543 w 2690543"/>
                      <a:gd name="connsiteY1" fmla="*/ 0 h 2552700"/>
                      <a:gd name="connsiteX2" fmla="*/ 2690543 w 2690543"/>
                      <a:gd name="connsiteY2" fmla="*/ 2552700 h 2552700"/>
                      <a:gd name="connsiteX3" fmla="*/ 437125 w 2690543"/>
                      <a:gd name="connsiteY3" fmla="*/ 2552700 h 2552700"/>
                      <a:gd name="connsiteX4" fmla="*/ 3321 w 2690543"/>
                      <a:gd name="connsiteY4" fmla="*/ 2286000 h 2552700"/>
                      <a:gd name="connsiteX5" fmla="*/ 234302 w 2690543"/>
                      <a:gd name="connsiteY5" fmla="*/ 2119313 h 2552700"/>
                      <a:gd name="connsiteX6" fmla="*/ 389085 w 2690543"/>
                      <a:gd name="connsiteY6" fmla="*/ 1836737 h 2552700"/>
                      <a:gd name="connsiteX7" fmla="*/ 129529 w 2690543"/>
                      <a:gd name="connsiteY7" fmla="*/ 1786731 h 2552700"/>
                      <a:gd name="connsiteX8" fmla="*/ 376384 w 2690543"/>
                      <a:gd name="connsiteY8" fmla="*/ 552450 h 2552700"/>
                      <a:gd name="connsiteX9" fmla="*/ 437125 w 2690543"/>
                      <a:gd name="connsiteY9" fmla="*/ 0 h 2552700"/>
                      <a:gd name="connsiteX0" fmla="*/ 433804 w 2687222"/>
                      <a:gd name="connsiteY0" fmla="*/ 0 h 2552700"/>
                      <a:gd name="connsiteX1" fmla="*/ 2687222 w 2687222"/>
                      <a:gd name="connsiteY1" fmla="*/ 0 h 2552700"/>
                      <a:gd name="connsiteX2" fmla="*/ 2687222 w 2687222"/>
                      <a:gd name="connsiteY2" fmla="*/ 2552700 h 2552700"/>
                      <a:gd name="connsiteX3" fmla="*/ 433804 w 2687222"/>
                      <a:gd name="connsiteY3" fmla="*/ 2552700 h 2552700"/>
                      <a:gd name="connsiteX4" fmla="*/ 0 w 2687222"/>
                      <a:gd name="connsiteY4" fmla="*/ 2286000 h 2552700"/>
                      <a:gd name="connsiteX5" fmla="*/ 230981 w 2687222"/>
                      <a:gd name="connsiteY5" fmla="*/ 2119313 h 2552700"/>
                      <a:gd name="connsiteX6" fmla="*/ 385764 w 2687222"/>
                      <a:gd name="connsiteY6" fmla="*/ 1836737 h 2552700"/>
                      <a:gd name="connsiteX7" fmla="*/ 126208 w 2687222"/>
                      <a:gd name="connsiteY7" fmla="*/ 1786731 h 2552700"/>
                      <a:gd name="connsiteX8" fmla="*/ 373063 w 2687222"/>
                      <a:gd name="connsiteY8" fmla="*/ 552450 h 2552700"/>
                      <a:gd name="connsiteX9" fmla="*/ 433804 w 2687222"/>
                      <a:gd name="connsiteY9" fmla="*/ 0 h 2552700"/>
                      <a:gd name="connsiteX0" fmla="*/ 433804 w 2687222"/>
                      <a:gd name="connsiteY0" fmla="*/ 0 h 2552700"/>
                      <a:gd name="connsiteX1" fmla="*/ 2687222 w 2687222"/>
                      <a:gd name="connsiteY1" fmla="*/ 0 h 2552700"/>
                      <a:gd name="connsiteX2" fmla="*/ 2687222 w 2687222"/>
                      <a:gd name="connsiteY2" fmla="*/ 2552700 h 2552700"/>
                      <a:gd name="connsiteX3" fmla="*/ 433804 w 2687222"/>
                      <a:gd name="connsiteY3" fmla="*/ 2552700 h 2552700"/>
                      <a:gd name="connsiteX4" fmla="*/ 0 w 2687222"/>
                      <a:gd name="connsiteY4" fmla="*/ 2286000 h 2552700"/>
                      <a:gd name="connsiteX5" fmla="*/ 230981 w 2687222"/>
                      <a:gd name="connsiteY5" fmla="*/ 2119313 h 2552700"/>
                      <a:gd name="connsiteX6" fmla="*/ 385764 w 2687222"/>
                      <a:gd name="connsiteY6" fmla="*/ 1836737 h 2552700"/>
                      <a:gd name="connsiteX7" fmla="*/ 126208 w 2687222"/>
                      <a:gd name="connsiteY7" fmla="*/ 1786731 h 2552700"/>
                      <a:gd name="connsiteX8" fmla="*/ 373063 w 2687222"/>
                      <a:gd name="connsiteY8" fmla="*/ 552450 h 2552700"/>
                      <a:gd name="connsiteX9" fmla="*/ 433804 w 2687222"/>
                      <a:gd name="connsiteY9" fmla="*/ 0 h 2552700"/>
                      <a:gd name="connsiteX0" fmla="*/ 433804 w 2687222"/>
                      <a:gd name="connsiteY0" fmla="*/ 0 h 2552700"/>
                      <a:gd name="connsiteX1" fmla="*/ 2687222 w 2687222"/>
                      <a:gd name="connsiteY1" fmla="*/ 0 h 2552700"/>
                      <a:gd name="connsiteX2" fmla="*/ 2687222 w 2687222"/>
                      <a:gd name="connsiteY2" fmla="*/ 2552700 h 2552700"/>
                      <a:gd name="connsiteX3" fmla="*/ 433804 w 2687222"/>
                      <a:gd name="connsiteY3" fmla="*/ 2552700 h 2552700"/>
                      <a:gd name="connsiteX4" fmla="*/ 0 w 2687222"/>
                      <a:gd name="connsiteY4" fmla="*/ 2281237 h 2552700"/>
                      <a:gd name="connsiteX5" fmla="*/ 230981 w 2687222"/>
                      <a:gd name="connsiteY5" fmla="*/ 2119313 h 2552700"/>
                      <a:gd name="connsiteX6" fmla="*/ 385764 w 2687222"/>
                      <a:gd name="connsiteY6" fmla="*/ 1836737 h 2552700"/>
                      <a:gd name="connsiteX7" fmla="*/ 126208 w 2687222"/>
                      <a:gd name="connsiteY7" fmla="*/ 1786731 h 2552700"/>
                      <a:gd name="connsiteX8" fmla="*/ 373063 w 2687222"/>
                      <a:gd name="connsiteY8" fmla="*/ 552450 h 2552700"/>
                      <a:gd name="connsiteX9" fmla="*/ 433804 w 2687222"/>
                      <a:gd name="connsiteY9" fmla="*/ 0 h 2552700"/>
                      <a:gd name="connsiteX0" fmla="*/ 452156 w 2705574"/>
                      <a:gd name="connsiteY0" fmla="*/ 0 h 2552700"/>
                      <a:gd name="connsiteX1" fmla="*/ 2705574 w 2705574"/>
                      <a:gd name="connsiteY1" fmla="*/ 0 h 2552700"/>
                      <a:gd name="connsiteX2" fmla="*/ 2705574 w 2705574"/>
                      <a:gd name="connsiteY2" fmla="*/ 2552700 h 2552700"/>
                      <a:gd name="connsiteX3" fmla="*/ 452156 w 2705574"/>
                      <a:gd name="connsiteY3" fmla="*/ 2552700 h 2552700"/>
                      <a:gd name="connsiteX4" fmla="*/ 63595 w 2705574"/>
                      <a:gd name="connsiteY4" fmla="*/ 2383631 h 2552700"/>
                      <a:gd name="connsiteX5" fmla="*/ 18352 w 2705574"/>
                      <a:gd name="connsiteY5" fmla="*/ 2281237 h 2552700"/>
                      <a:gd name="connsiteX6" fmla="*/ 249333 w 2705574"/>
                      <a:gd name="connsiteY6" fmla="*/ 2119313 h 2552700"/>
                      <a:gd name="connsiteX7" fmla="*/ 404116 w 2705574"/>
                      <a:gd name="connsiteY7" fmla="*/ 1836737 h 2552700"/>
                      <a:gd name="connsiteX8" fmla="*/ 144560 w 2705574"/>
                      <a:gd name="connsiteY8" fmla="*/ 1786731 h 2552700"/>
                      <a:gd name="connsiteX9" fmla="*/ 391415 w 2705574"/>
                      <a:gd name="connsiteY9" fmla="*/ 552450 h 2552700"/>
                      <a:gd name="connsiteX10" fmla="*/ 452156 w 2705574"/>
                      <a:gd name="connsiteY10" fmla="*/ 0 h 2552700"/>
                      <a:gd name="connsiteX0" fmla="*/ 475496 w 2728914"/>
                      <a:gd name="connsiteY0" fmla="*/ 0 h 2552700"/>
                      <a:gd name="connsiteX1" fmla="*/ 2728914 w 2728914"/>
                      <a:gd name="connsiteY1" fmla="*/ 0 h 2552700"/>
                      <a:gd name="connsiteX2" fmla="*/ 2728914 w 2728914"/>
                      <a:gd name="connsiteY2" fmla="*/ 2552700 h 2552700"/>
                      <a:gd name="connsiteX3" fmla="*/ 475496 w 2728914"/>
                      <a:gd name="connsiteY3" fmla="*/ 2552700 h 2552700"/>
                      <a:gd name="connsiteX4" fmla="*/ 39310 w 2728914"/>
                      <a:gd name="connsiteY4" fmla="*/ 2440781 h 2552700"/>
                      <a:gd name="connsiteX5" fmla="*/ 41692 w 2728914"/>
                      <a:gd name="connsiteY5" fmla="*/ 2281237 h 2552700"/>
                      <a:gd name="connsiteX6" fmla="*/ 272673 w 2728914"/>
                      <a:gd name="connsiteY6" fmla="*/ 2119313 h 2552700"/>
                      <a:gd name="connsiteX7" fmla="*/ 427456 w 2728914"/>
                      <a:gd name="connsiteY7" fmla="*/ 1836737 h 2552700"/>
                      <a:gd name="connsiteX8" fmla="*/ 167900 w 2728914"/>
                      <a:gd name="connsiteY8" fmla="*/ 1786731 h 2552700"/>
                      <a:gd name="connsiteX9" fmla="*/ 414755 w 2728914"/>
                      <a:gd name="connsiteY9" fmla="*/ 552450 h 2552700"/>
                      <a:gd name="connsiteX10" fmla="*/ 475496 w 2728914"/>
                      <a:gd name="connsiteY10" fmla="*/ 0 h 2552700"/>
                      <a:gd name="connsiteX0" fmla="*/ 452525 w 2705943"/>
                      <a:gd name="connsiteY0" fmla="*/ 0 h 2552700"/>
                      <a:gd name="connsiteX1" fmla="*/ 2705943 w 2705943"/>
                      <a:gd name="connsiteY1" fmla="*/ 0 h 2552700"/>
                      <a:gd name="connsiteX2" fmla="*/ 2705943 w 2705943"/>
                      <a:gd name="connsiteY2" fmla="*/ 2552700 h 2552700"/>
                      <a:gd name="connsiteX3" fmla="*/ 452525 w 2705943"/>
                      <a:gd name="connsiteY3" fmla="*/ 2552700 h 2552700"/>
                      <a:gd name="connsiteX4" fmla="*/ 16339 w 2705943"/>
                      <a:gd name="connsiteY4" fmla="*/ 2440781 h 2552700"/>
                      <a:gd name="connsiteX5" fmla="*/ 18721 w 2705943"/>
                      <a:gd name="connsiteY5" fmla="*/ 2281237 h 2552700"/>
                      <a:gd name="connsiteX6" fmla="*/ 249702 w 2705943"/>
                      <a:gd name="connsiteY6" fmla="*/ 2119313 h 2552700"/>
                      <a:gd name="connsiteX7" fmla="*/ 404485 w 2705943"/>
                      <a:gd name="connsiteY7" fmla="*/ 1836737 h 2552700"/>
                      <a:gd name="connsiteX8" fmla="*/ 144929 w 2705943"/>
                      <a:gd name="connsiteY8" fmla="*/ 1786731 h 2552700"/>
                      <a:gd name="connsiteX9" fmla="*/ 391784 w 2705943"/>
                      <a:gd name="connsiteY9" fmla="*/ 552450 h 2552700"/>
                      <a:gd name="connsiteX10" fmla="*/ 452525 w 2705943"/>
                      <a:gd name="connsiteY10" fmla="*/ 0 h 2552700"/>
                      <a:gd name="connsiteX0" fmla="*/ 452525 w 2705943"/>
                      <a:gd name="connsiteY0" fmla="*/ 0 h 2552700"/>
                      <a:gd name="connsiteX1" fmla="*/ 2705943 w 2705943"/>
                      <a:gd name="connsiteY1" fmla="*/ 0 h 2552700"/>
                      <a:gd name="connsiteX2" fmla="*/ 2705943 w 2705943"/>
                      <a:gd name="connsiteY2" fmla="*/ 2552700 h 2552700"/>
                      <a:gd name="connsiteX3" fmla="*/ 452525 w 2705943"/>
                      <a:gd name="connsiteY3" fmla="*/ 2552700 h 2552700"/>
                      <a:gd name="connsiteX4" fmla="*/ 16339 w 2705943"/>
                      <a:gd name="connsiteY4" fmla="*/ 2440781 h 2552700"/>
                      <a:gd name="connsiteX5" fmla="*/ 18721 w 2705943"/>
                      <a:gd name="connsiteY5" fmla="*/ 2281237 h 2552700"/>
                      <a:gd name="connsiteX6" fmla="*/ 249702 w 2705943"/>
                      <a:gd name="connsiteY6" fmla="*/ 2119313 h 2552700"/>
                      <a:gd name="connsiteX7" fmla="*/ 404485 w 2705943"/>
                      <a:gd name="connsiteY7" fmla="*/ 1836737 h 2552700"/>
                      <a:gd name="connsiteX8" fmla="*/ 144929 w 2705943"/>
                      <a:gd name="connsiteY8" fmla="*/ 1786731 h 2552700"/>
                      <a:gd name="connsiteX9" fmla="*/ 391784 w 2705943"/>
                      <a:gd name="connsiteY9" fmla="*/ 552450 h 2552700"/>
                      <a:gd name="connsiteX10" fmla="*/ 452525 w 2705943"/>
                      <a:gd name="connsiteY10" fmla="*/ 0 h 2552700"/>
                      <a:gd name="connsiteX0" fmla="*/ 443974 w 2697392"/>
                      <a:gd name="connsiteY0" fmla="*/ 0 h 2552700"/>
                      <a:gd name="connsiteX1" fmla="*/ 2697392 w 2697392"/>
                      <a:gd name="connsiteY1" fmla="*/ 0 h 2552700"/>
                      <a:gd name="connsiteX2" fmla="*/ 2697392 w 2697392"/>
                      <a:gd name="connsiteY2" fmla="*/ 2552700 h 2552700"/>
                      <a:gd name="connsiteX3" fmla="*/ 443974 w 2697392"/>
                      <a:gd name="connsiteY3" fmla="*/ 2552700 h 2552700"/>
                      <a:gd name="connsiteX4" fmla="*/ 7788 w 2697392"/>
                      <a:gd name="connsiteY4" fmla="*/ 2440781 h 2552700"/>
                      <a:gd name="connsiteX5" fmla="*/ 10170 w 2697392"/>
                      <a:gd name="connsiteY5" fmla="*/ 2281237 h 2552700"/>
                      <a:gd name="connsiteX6" fmla="*/ 241151 w 2697392"/>
                      <a:gd name="connsiteY6" fmla="*/ 2119313 h 2552700"/>
                      <a:gd name="connsiteX7" fmla="*/ 395934 w 2697392"/>
                      <a:gd name="connsiteY7" fmla="*/ 1836737 h 2552700"/>
                      <a:gd name="connsiteX8" fmla="*/ 136378 w 2697392"/>
                      <a:gd name="connsiteY8" fmla="*/ 1786731 h 2552700"/>
                      <a:gd name="connsiteX9" fmla="*/ 383233 w 2697392"/>
                      <a:gd name="connsiteY9" fmla="*/ 552450 h 2552700"/>
                      <a:gd name="connsiteX10" fmla="*/ 443974 w 2697392"/>
                      <a:gd name="connsiteY10" fmla="*/ 0 h 2552700"/>
                      <a:gd name="connsiteX0" fmla="*/ 438898 w 2692316"/>
                      <a:gd name="connsiteY0" fmla="*/ 0 h 2552700"/>
                      <a:gd name="connsiteX1" fmla="*/ 2692316 w 2692316"/>
                      <a:gd name="connsiteY1" fmla="*/ 0 h 2552700"/>
                      <a:gd name="connsiteX2" fmla="*/ 2692316 w 2692316"/>
                      <a:gd name="connsiteY2" fmla="*/ 2552700 h 2552700"/>
                      <a:gd name="connsiteX3" fmla="*/ 438898 w 2692316"/>
                      <a:gd name="connsiteY3" fmla="*/ 2552700 h 2552700"/>
                      <a:gd name="connsiteX4" fmla="*/ 2712 w 2692316"/>
                      <a:gd name="connsiteY4" fmla="*/ 2440781 h 2552700"/>
                      <a:gd name="connsiteX5" fmla="*/ 5094 w 2692316"/>
                      <a:gd name="connsiteY5" fmla="*/ 2281237 h 2552700"/>
                      <a:gd name="connsiteX6" fmla="*/ 236075 w 2692316"/>
                      <a:gd name="connsiteY6" fmla="*/ 2119313 h 2552700"/>
                      <a:gd name="connsiteX7" fmla="*/ 390858 w 2692316"/>
                      <a:gd name="connsiteY7" fmla="*/ 1836737 h 2552700"/>
                      <a:gd name="connsiteX8" fmla="*/ 131302 w 2692316"/>
                      <a:gd name="connsiteY8" fmla="*/ 1786731 h 2552700"/>
                      <a:gd name="connsiteX9" fmla="*/ 378157 w 2692316"/>
                      <a:gd name="connsiteY9" fmla="*/ 552450 h 2552700"/>
                      <a:gd name="connsiteX10" fmla="*/ 438898 w 2692316"/>
                      <a:gd name="connsiteY10" fmla="*/ 0 h 2552700"/>
                      <a:gd name="connsiteX0" fmla="*/ 437553 w 2690971"/>
                      <a:gd name="connsiteY0" fmla="*/ 0 h 2552700"/>
                      <a:gd name="connsiteX1" fmla="*/ 2690971 w 2690971"/>
                      <a:gd name="connsiteY1" fmla="*/ 0 h 2552700"/>
                      <a:gd name="connsiteX2" fmla="*/ 2690971 w 2690971"/>
                      <a:gd name="connsiteY2" fmla="*/ 2552700 h 2552700"/>
                      <a:gd name="connsiteX3" fmla="*/ 437553 w 2690971"/>
                      <a:gd name="connsiteY3" fmla="*/ 2552700 h 2552700"/>
                      <a:gd name="connsiteX4" fmla="*/ 1367 w 2690971"/>
                      <a:gd name="connsiteY4" fmla="*/ 2440781 h 2552700"/>
                      <a:gd name="connsiteX5" fmla="*/ 3749 w 2690971"/>
                      <a:gd name="connsiteY5" fmla="*/ 2281237 h 2552700"/>
                      <a:gd name="connsiteX6" fmla="*/ 234730 w 2690971"/>
                      <a:gd name="connsiteY6" fmla="*/ 2119313 h 2552700"/>
                      <a:gd name="connsiteX7" fmla="*/ 389513 w 2690971"/>
                      <a:gd name="connsiteY7" fmla="*/ 1836737 h 2552700"/>
                      <a:gd name="connsiteX8" fmla="*/ 129957 w 2690971"/>
                      <a:gd name="connsiteY8" fmla="*/ 1786731 h 2552700"/>
                      <a:gd name="connsiteX9" fmla="*/ 376812 w 2690971"/>
                      <a:gd name="connsiteY9" fmla="*/ 552450 h 2552700"/>
                      <a:gd name="connsiteX10" fmla="*/ 437553 w 2690971"/>
                      <a:gd name="connsiteY10" fmla="*/ 0 h 2552700"/>
                      <a:gd name="connsiteX0" fmla="*/ 437553 w 2690971"/>
                      <a:gd name="connsiteY0" fmla="*/ 0 h 2552700"/>
                      <a:gd name="connsiteX1" fmla="*/ 2690971 w 2690971"/>
                      <a:gd name="connsiteY1" fmla="*/ 0 h 2552700"/>
                      <a:gd name="connsiteX2" fmla="*/ 2690971 w 2690971"/>
                      <a:gd name="connsiteY2" fmla="*/ 2552700 h 2552700"/>
                      <a:gd name="connsiteX3" fmla="*/ 449459 w 2690971"/>
                      <a:gd name="connsiteY3" fmla="*/ 2466975 h 2552700"/>
                      <a:gd name="connsiteX4" fmla="*/ 1367 w 2690971"/>
                      <a:gd name="connsiteY4" fmla="*/ 2440781 h 2552700"/>
                      <a:gd name="connsiteX5" fmla="*/ 3749 w 2690971"/>
                      <a:gd name="connsiteY5" fmla="*/ 2281237 h 2552700"/>
                      <a:gd name="connsiteX6" fmla="*/ 234730 w 2690971"/>
                      <a:gd name="connsiteY6" fmla="*/ 2119313 h 2552700"/>
                      <a:gd name="connsiteX7" fmla="*/ 389513 w 2690971"/>
                      <a:gd name="connsiteY7" fmla="*/ 1836737 h 2552700"/>
                      <a:gd name="connsiteX8" fmla="*/ 129957 w 2690971"/>
                      <a:gd name="connsiteY8" fmla="*/ 1786731 h 2552700"/>
                      <a:gd name="connsiteX9" fmla="*/ 376812 w 2690971"/>
                      <a:gd name="connsiteY9" fmla="*/ 552450 h 2552700"/>
                      <a:gd name="connsiteX10" fmla="*/ 437553 w 2690971"/>
                      <a:gd name="connsiteY10" fmla="*/ 0 h 2552700"/>
                      <a:gd name="connsiteX0" fmla="*/ 437553 w 2690971"/>
                      <a:gd name="connsiteY0" fmla="*/ 0 h 2609850"/>
                      <a:gd name="connsiteX1" fmla="*/ 2690971 w 2690971"/>
                      <a:gd name="connsiteY1" fmla="*/ 0 h 2609850"/>
                      <a:gd name="connsiteX2" fmla="*/ 2690971 w 2690971"/>
                      <a:gd name="connsiteY2" fmla="*/ 2552700 h 2609850"/>
                      <a:gd name="connsiteX3" fmla="*/ 370878 w 2690971"/>
                      <a:gd name="connsiteY3" fmla="*/ 2609850 h 2609850"/>
                      <a:gd name="connsiteX4" fmla="*/ 1367 w 2690971"/>
                      <a:gd name="connsiteY4" fmla="*/ 2440781 h 2609850"/>
                      <a:gd name="connsiteX5" fmla="*/ 3749 w 2690971"/>
                      <a:gd name="connsiteY5" fmla="*/ 2281237 h 2609850"/>
                      <a:gd name="connsiteX6" fmla="*/ 234730 w 2690971"/>
                      <a:gd name="connsiteY6" fmla="*/ 2119313 h 2609850"/>
                      <a:gd name="connsiteX7" fmla="*/ 389513 w 2690971"/>
                      <a:gd name="connsiteY7" fmla="*/ 1836737 h 2609850"/>
                      <a:gd name="connsiteX8" fmla="*/ 129957 w 2690971"/>
                      <a:gd name="connsiteY8" fmla="*/ 1786731 h 2609850"/>
                      <a:gd name="connsiteX9" fmla="*/ 376812 w 2690971"/>
                      <a:gd name="connsiteY9" fmla="*/ 552450 h 2609850"/>
                      <a:gd name="connsiteX10" fmla="*/ 437553 w 2690971"/>
                      <a:gd name="connsiteY10" fmla="*/ 0 h 2609850"/>
                      <a:gd name="connsiteX0" fmla="*/ 437553 w 2690971"/>
                      <a:gd name="connsiteY0" fmla="*/ 0 h 2609850"/>
                      <a:gd name="connsiteX1" fmla="*/ 2690971 w 2690971"/>
                      <a:gd name="connsiteY1" fmla="*/ 0 h 2609850"/>
                      <a:gd name="connsiteX2" fmla="*/ 2690971 w 2690971"/>
                      <a:gd name="connsiteY2" fmla="*/ 2552700 h 2609850"/>
                      <a:gd name="connsiteX3" fmla="*/ 370878 w 2690971"/>
                      <a:gd name="connsiteY3" fmla="*/ 2609850 h 2609850"/>
                      <a:gd name="connsiteX4" fmla="*/ 1367 w 2690971"/>
                      <a:gd name="connsiteY4" fmla="*/ 2440781 h 2609850"/>
                      <a:gd name="connsiteX5" fmla="*/ 3749 w 2690971"/>
                      <a:gd name="connsiteY5" fmla="*/ 2281237 h 2609850"/>
                      <a:gd name="connsiteX6" fmla="*/ 234730 w 2690971"/>
                      <a:gd name="connsiteY6" fmla="*/ 2119313 h 2609850"/>
                      <a:gd name="connsiteX7" fmla="*/ 389513 w 2690971"/>
                      <a:gd name="connsiteY7" fmla="*/ 1836737 h 2609850"/>
                      <a:gd name="connsiteX8" fmla="*/ 129957 w 2690971"/>
                      <a:gd name="connsiteY8" fmla="*/ 1786731 h 2609850"/>
                      <a:gd name="connsiteX9" fmla="*/ 376812 w 2690971"/>
                      <a:gd name="connsiteY9" fmla="*/ 552450 h 2609850"/>
                      <a:gd name="connsiteX10" fmla="*/ 437553 w 2690971"/>
                      <a:gd name="connsiteY10" fmla="*/ 0 h 2609850"/>
                      <a:gd name="connsiteX0" fmla="*/ 437553 w 2690971"/>
                      <a:gd name="connsiteY0" fmla="*/ 0 h 2609850"/>
                      <a:gd name="connsiteX1" fmla="*/ 2690971 w 2690971"/>
                      <a:gd name="connsiteY1" fmla="*/ 0 h 2609850"/>
                      <a:gd name="connsiteX2" fmla="*/ 2690971 w 2690971"/>
                      <a:gd name="connsiteY2" fmla="*/ 2552700 h 2609850"/>
                      <a:gd name="connsiteX3" fmla="*/ 370878 w 2690971"/>
                      <a:gd name="connsiteY3" fmla="*/ 2609850 h 2609850"/>
                      <a:gd name="connsiteX4" fmla="*/ 1367 w 2690971"/>
                      <a:gd name="connsiteY4" fmla="*/ 2440781 h 2609850"/>
                      <a:gd name="connsiteX5" fmla="*/ 3749 w 2690971"/>
                      <a:gd name="connsiteY5" fmla="*/ 2281237 h 2609850"/>
                      <a:gd name="connsiteX6" fmla="*/ 234730 w 2690971"/>
                      <a:gd name="connsiteY6" fmla="*/ 2119313 h 2609850"/>
                      <a:gd name="connsiteX7" fmla="*/ 389513 w 2690971"/>
                      <a:gd name="connsiteY7" fmla="*/ 1836737 h 2609850"/>
                      <a:gd name="connsiteX8" fmla="*/ 129957 w 2690971"/>
                      <a:gd name="connsiteY8" fmla="*/ 1786731 h 2609850"/>
                      <a:gd name="connsiteX9" fmla="*/ 376812 w 2690971"/>
                      <a:gd name="connsiteY9" fmla="*/ 552450 h 2609850"/>
                      <a:gd name="connsiteX10" fmla="*/ 437553 w 2690971"/>
                      <a:gd name="connsiteY10" fmla="*/ 0 h 2609850"/>
                      <a:gd name="connsiteX0" fmla="*/ 437553 w 2690971"/>
                      <a:gd name="connsiteY0" fmla="*/ 0 h 3274219"/>
                      <a:gd name="connsiteX1" fmla="*/ 2690971 w 2690971"/>
                      <a:gd name="connsiteY1" fmla="*/ 0 h 3274219"/>
                      <a:gd name="connsiteX2" fmla="*/ 2690971 w 2690971"/>
                      <a:gd name="connsiteY2" fmla="*/ 2552700 h 3274219"/>
                      <a:gd name="connsiteX3" fmla="*/ 1589660 w 2690971"/>
                      <a:gd name="connsiteY3" fmla="*/ 3274219 h 3274219"/>
                      <a:gd name="connsiteX4" fmla="*/ 370878 w 2690971"/>
                      <a:gd name="connsiteY4" fmla="*/ 2609850 h 3274219"/>
                      <a:gd name="connsiteX5" fmla="*/ 1367 w 2690971"/>
                      <a:gd name="connsiteY5" fmla="*/ 2440781 h 3274219"/>
                      <a:gd name="connsiteX6" fmla="*/ 3749 w 2690971"/>
                      <a:gd name="connsiteY6" fmla="*/ 2281237 h 3274219"/>
                      <a:gd name="connsiteX7" fmla="*/ 234730 w 2690971"/>
                      <a:gd name="connsiteY7" fmla="*/ 2119313 h 3274219"/>
                      <a:gd name="connsiteX8" fmla="*/ 389513 w 2690971"/>
                      <a:gd name="connsiteY8" fmla="*/ 1836737 h 3274219"/>
                      <a:gd name="connsiteX9" fmla="*/ 129957 w 2690971"/>
                      <a:gd name="connsiteY9" fmla="*/ 1786731 h 3274219"/>
                      <a:gd name="connsiteX10" fmla="*/ 376812 w 2690971"/>
                      <a:gd name="connsiteY10" fmla="*/ 552450 h 3274219"/>
                      <a:gd name="connsiteX11" fmla="*/ 437553 w 2690971"/>
                      <a:gd name="connsiteY11" fmla="*/ 0 h 3274219"/>
                      <a:gd name="connsiteX0" fmla="*/ 437553 w 2690971"/>
                      <a:gd name="connsiteY0" fmla="*/ 0 h 3814763"/>
                      <a:gd name="connsiteX1" fmla="*/ 2690971 w 2690971"/>
                      <a:gd name="connsiteY1" fmla="*/ 0 h 3814763"/>
                      <a:gd name="connsiteX2" fmla="*/ 2690971 w 2690971"/>
                      <a:gd name="connsiteY2" fmla="*/ 2552700 h 3814763"/>
                      <a:gd name="connsiteX3" fmla="*/ 1911129 w 2690971"/>
                      <a:gd name="connsiteY3" fmla="*/ 3814763 h 3814763"/>
                      <a:gd name="connsiteX4" fmla="*/ 370878 w 2690971"/>
                      <a:gd name="connsiteY4" fmla="*/ 2609850 h 3814763"/>
                      <a:gd name="connsiteX5" fmla="*/ 1367 w 2690971"/>
                      <a:gd name="connsiteY5" fmla="*/ 2440781 h 3814763"/>
                      <a:gd name="connsiteX6" fmla="*/ 3749 w 2690971"/>
                      <a:gd name="connsiteY6" fmla="*/ 2281237 h 3814763"/>
                      <a:gd name="connsiteX7" fmla="*/ 234730 w 2690971"/>
                      <a:gd name="connsiteY7" fmla="*/ 2119313 h 3814763"/>
                      <a:gd name="connsiteX8" fmla="*/ 389513 w 2690971"/>
                      <a:gd name="connsiteY8" fmla="*/ 1836737 h 3814763"/>
                      <a:gd name="connsiteX9" fmla="*/ 129957 w 2690971"/>
                      <a:gd name="connsiteY9" fmla="*/ 1786731 h 3814763"/>
                      <a:gd name="connsiteX10" fmla="*/ 376812 w 2690971"/>
                      <a:gd name="connsiteY10" fmla="*/ 552450 h 3814763"/>
                      <a:gd name="connsiteX11" fmla="*/ 437553 w 2690971"/>
                      <a:gd name="connsiteY11" fmla="*/ 0 h 3814763"/>
                      <a:gd name="connsiteX0" fmla="*/ 437553 w 2690971"/>
                      <a:gd name="connsiteY0" fmla="*/ 0 h 3814763"/>
                      <a:gd name="connsiteX1" fmla="*/ 2690971 w 2690971"/>
                      <a:gd name="connsiteY1" fmla="*/ 0 h 3814763"/>
                      <a:gd name="connsiteX2" fmla="*/ 2690971 w 2690971"/>
                      <a:gd name="connsiteY2" fmla="*/ 2552700 h 3814763"/>
                      <a:gd name="connsiteX3" fmla="*/ 1911129 w 2690971"/>
                      <a:gd name="connsiteY3" fmla="*/ 3814763 h 3814763"/>
                      <a:gd name="connsiteX4" fmla="*/ 370878 w 2690971"/>
                      <a:gd name="connsiteY4" fmla="*/ 2609850 h 3814763"/>
                      <a:gd name="connsiteX5" fmla="*/ 1367 w 2690971"/>
                      <a:gd name="connsiteY5" fmla="*/ 2440781 h 3814763"/>
                      <a:gd name="connsiteX6" fmla="*/ 3749 w 2690971"/>
                      <a:gd name="connsiteY6" fmla="*/ 2281237 h 3814763"/>
                      <a:gd name="connsiteX7" fmla="*/ 234730 w 2690971"/>
                      <a:gd name="connsiteY7" fmla="*/ 2119313 h 3814763"/>
                      <a:gd name="connsiteX8" fmla="*/ 389513 w 2690971"/>
                      <a:gd name="connsiteY8" fmla="*/ 1836737 h 3814763"/>
                      <a:gd name="connsiteX9" fmla="*/ 129957 w 2690971"/>
                      <a:gd name="connsiteY9" fmla="*/ 1786731 h 3814763"/>
                      <a:gd name="connsiteX10" fmla="*/ 376812 w 2690971"/>
                      <a:gd name="connsiteY10" fmla="*/ 552450 h 3814763"/>
                      <a:gd name="connsiteX11" fmla="*/ 437553 w 2690971"/>
                      <a:gd name="connsiteY11" fmla="*/ 0 h 3814763"/>
                      <a:gd name="connsiteX0" fmla="*/ 437553 w 2690971"/>
                      <a:gd name="connsiteY0" fmla="*/ 0 h 3817144"/>
                      <a:gd name="connsiteX1" fmla="*/ 2690971 w 2690971"/>
                      <a:gd name="connsiteY1" fmla="*/ 0 h 3817144"/>
                      <a:gd name="connsiteX2" fmla="*/ 2690971 w 2690971"/>
                      <a:gd name="connsiteY2" fmla="*/ 2552700 h 3817144"/>
                      <a:gd name="connsiteX3" fmla="*/ 1903986 w 2690971"/>
                      <a:gd name="connsiteY3" fmla="*/ 3817144 h 3817144"/>
                      <a:gd name="connsiteX4" fmla="*/ 370878 w 2690971"/>
                      <a:gd name="connsiteY4" fmla="*/ 2609850 h 3817144"/>
                      <a:gd name="connsiteX5" fmla="*/ 1367 w 2690971"/>
                      <a:gd name="connsiteY5" fmla="*/ 2440781 h 3817144"/>
                      <a:gd name="connsiteX6" fmla="*/ 3749 w 2690971"/>
                      <a:gd name="connsiteY6" fmla="*/ 2281237 h 3817144"/>
                      <a:gd name="connsiteX7" fmla="*/ 234730 w 2690971"/>
                      <a:gd name="connsiteY7" fmla="*/ 2119313 h 3817144"/>
                      <a:gd name="connsiteX8" fmla="*/ 389513 w 2690971"/>
                      <a:gd name="connsiteY8" fmla="*/ 1836737 h 3817144"/>
                      <a:gd name="connsiteX9" fmla="*/ 129957 w 2690971"/>
                      <a:gd name="connsiteY9" fmla="*/ 1786731 h 3817144"/>
                      <a:gd name="connsiteX10" fmla="*/ 376812 w 2690971"/>
                      <a:gd name="connsiteY10" fmla="*/ 552450 h 3817144"/>
                      <a:gd name="connsiteX11" fmla="*/ 437553 w 2690971"/>
                      <a:gd name="connsiteY11" fmla="*/ 0 h 3817144"/>
                      <a:gd name="connsiteX0" fmla="*/ 437553 w 2690971"/>
                      <a:gd name="connsiteY0" fmla="*/ 0 h 3817144"/>
                      <a:gd name="connsiteX1" fmla="*/ 2690971 w 2690971"/>
                      <a:gd name="connsiteY1" fmla="*/ 0 h 3817144"/>
                      <a:gd name="connsiteX2" fmla="*/ 2690971 w 2690971"/>
                      <a:gd name="connsiteY2" fmla="*/ 2552700 h 3817144"/>
                      <a:gd name="connsiteX3" fmla="*/ 1903986 w 2690971"/>
                      <a:gd name="connsiteY3" fmla="*/ 3817144 h 3817144"/>
                      <a:gd name="connsiteX4" fmla="*/ 370878 w 2690971"/>
                      <a:gd name="connsiteY4" fmla="*/ 2609850 h 3817144"/>
                      <a:gd name="connsiteX5" fmla="*/ 1367 w 2690971"/>
                      <a:gd name="connsiteY5" fmla="*/ 2440781 h 3817144"/>
                      <a:gd name="connsiteX6" fmla="*/ 3749 w 2690971"/>
                      <a:gd name="connsiteY6" fmla="*/ 2281237 h 3817144"/>
                      <a:gd name="connsiteX7" fmla="*/ 234730 w 2690971"/>
                      <a:gd name="connsiteY7" fmla="*/ 2119313 h 3817144"/>
                      <a:gd name="connsiteX8" fmla="*/ 389513 w 2690971"/>
                      <a:gd name="connsiteY8" fmla="*/ 1836737 h 3817144"/>
                      <a:gd name="connsiteX9" fmla="*/ 129957 w 2690971"/>
                      <a:gd name="connsiteY9" fmla="*/ 1786731 h 3817144"/>
                      <a:gd name="connsiteX10" fmla="*/ 376812 w 2690971"/>
                      <a:gd name="connsiteY10" fmla="*/ 552450 h 3817144"/>
                      <a:gd name="connsiteX11" fmla="*/ 437553 w 2690971"/>
                      <a:gd name="connsiteY11" fmla="*/ 0 h 3817144"/>
                      <a:gd name="connsiteX0" fmla="*/ 437553 w 2690971"/>
                      <a:gd name="connsiteY0" fmla="*/ 0 h 3817144"/>
                      <a:gd name="connsiteX1" fmla="*/ 2690971 w 2690971"/>
                      <a:gd name="connsiteY1" fmla="*/ 0 h 3817144"/>
                      <a:gd name="connsiteX2" fmla="*/ 2690971 w 2690971"/>
                      <a:gd name="connsiteY2" fmla="*/ 2552700 h 3817144"/>
                      <a:gd name="connsiteX3" fmla="*/ 1903986 w 2690971"/>
                      <a:gd name="connsiteY3" fmla="*/ 3817144 h 3817144"/>
                      <a:gd name="connsiteX4" fmla="*/ 370878 w 2690971"/>
                      <a:gd name="connsiteY4" fmla="*/ 2609850 h 3817144"/>
                      <a:gd name="connsiteX5" fmla="*/ 1367 w 2690971"/>
                      <a:gd name="connsiteY5" fmla="*/ 2440781 h 3817144"/>
                      <a:gd name="connsiteX6" fmla="*/ 3749 w 2690971"/>
                      <a:gd name="connsiteY6" fmla="*/ 2281237 h 3817144"/>
                      <a:gd name="connsiteX7" fmla="*/ 234730 w 2690971"/>
                      <a:gd name="connsiteY7" fmla="*/ 2119313 h 3817144"/>
                      <a:gd name="connsiteX8" fmla="*/ 389513 w 2690971"/>
                      <a:gd name="connsiteY8" fmla="*/ 1836737 h 3817144"/>
                      <a:gd name="connsiteX9" fmla="*/ 129957 w 2690971"/>
                      <a:gd name="connsiteY9" fmla="*/ 1786731 h 3817144"/>
                      <a:gd name="connsiteX10" fmla="*/ 376812 w 2690971"/>
                      <a:gd name="connsiteY10" fmla="*/ 552450 h 3817144"/>
                      <a:gd name="connsiteX11" fmla="*/ 437553 w 2690971"/>
                      <a:gd name="connsiteY11" fmla="*/ 0 h 3817144"/>
                      <a:gd name="connsiteX0" fmla="*/ 437553 w 2690971"/>
                      <a:gd name="connsiteY0" fmla="*/ 0 h 3817144"/>
                      <a:gd name="connsiteX1" fmla="*/ 2690971 w 2690971"/>
                      <a:gd name="connsiteY1" fmla="*/ 0 h 3817144"/>
                      <a:gd name="connsiteX2" fmla="*/ 2690971 w 2690971"/>
                      <a:gd name="connsiteY2" fmla="*/ 2552700 h 3817144"/>
                      <a:gd name="connsiteX3" fmla="*/ 1903986 w 2690971"/>
                      <a:gd name="connsiteY3" fmla="*/ 3817144 h 3817144"/>
                      <a:gd name="connsiteX4" fmla="*/ 370878 w 2690971"/>
                      <a:gd name="connsiteY4" fmla="*/ 2609850 h 3817144"/>
                      <a:gd name="connsiteX5" fmla="*/ 1367 w 2690971"/>
                      <a:gd name="connsiteY5" fmla="*/ 2440781 h 3817144"/>
                      <a:gd name="connsiteX6" fmla="*/ 3749 w 2690971"/>
                      <a:gd name="connsiteY6" fmla="*/ 2281237 h 3817144"/>
                      <a:gd name="connsiteX7" fmla="*/ 234730 w 2690971"/>
                      <a:gd name="connsiteY7" fmla="*/ 2119313 h 3817144"/>
                      <a:gd name="connsiteX8" fmla="*/ 389513 w 2690971"/>
                      <a:gd name="connsiteY8" fmla="*/ 1836737 h 3817144"/>
                      <a:gd name="connsiteX9" fmla="*/ 129957 w 2690971"/>
                      <a:gd name="connsiteY9" fmla="*/ 1786731 h 3817144"/>
                      <a:gd name="connsiteX10" fmla="*/ 376812 w 2690971"/>
                      <a:gd name="connsiteY10" fmla="*/ 552450 h 3817144"/>
                      <a:gd name="connsiteX11" fmla="*/ 437553 w 2690971"/>
                      <a:gd name="connsiteY11" fmla="*/ 0 h 3817144"/>
                      <a:gd name="connsiteX0" fmla="*/ 437553 w 2690971"/>
                      <a:gd name="connsiteY0" fmla="*/ 0 h 3956187"/>
                      <a:gd name="connsiteX1" fmla="*/ 2690971 w 2690971"/>
                      <a:gd name="connsiteY1" fmla="*/ 0 h 3956187"/>
                      <a:gd name="connsiteX2" fmla="*/ 2690971 w 2690971"/>
                      <a:gd name="connsiteY2" fmla="*/ 2552700 h 3956187"/>
                      <a:gd name="connsiteX3" fmla="*/ 2280223 w 2690971"/>
                      <a:gd name="connsiteY3" fmla="*/ 3814762 h 3956187"/>
                      <a:gd name="connsiteX4" fmla="*/ 1903986 w 2690971"/>
                      <a:gd name="connsiteY4" fmla="*/ 3817144 h 3956187"/>
                      <a:gd name="connsiteX5" fmla="*/ 370878 w 2690971"/>
                      <a:gd name="connsiteY5" fmla="*/ 2609850 h 3956187"/>
                      <a:gd name="connsiteX6" fmla="*/ 1367 w 2690971"/>
                      <a:gd name="connsiteY6" fmla="*/ 2440781 h 3956187"/>
                      <a:gd name="connsiteX7" fmla="*/ 3749 w 2690971"/>
                      <a:gd name="connsiteY7" fmla="*/ 2281237 h 3956187"/>
                      <a:gd name="connsiteX8" fmla="*/ 234730 w 2690971"/>
                      <a:gd name="connsiteY8" fmla="*/ 2119313 h 3956187"/>
                      <a:gd name="connsiteX9" fmla="*/ 389513 w 2690971"/>
                      <a:gd name="connsiteY9" fmla="*/ 1836737 h 3956187"/>
                      <a:gd name="connsiteX10" fmla="*/ 129957 w 2690971"/>
                      <a:gd name="connsiteY10" fmla="*/ 1786731 h 3956187"/>
                      <a:gd name="connsiteX11" fmla="*/ 376812 w 2690971"/>
                      <a:gd name="connsiteY11" fmla="*/ 552450 h 3956187"/>
                      <a:gd name="connsiteX12" fmla="*/ 437553 w 2690971"/>
                      <a:gd name="connsiteY12" fmla="*/ 0 h 3956187"/>
                      <a:gd name="connsiteX0" fmla="*/ 437553 w 2690971"/>
                      <a:gd name="connsiteY0" fmla="*/ 0 h 3960121"/>
                      <a:gd name="connsiteX1" fmla="*/ 2690971 w 2690971"/>
                      <a:gd name="connsiteY1" fmla="*/ 0 h 3960121"/>
                      <a:gd name="connsiteX2" fmla="*/ 2690971 w 2690971"/>
                      <a:gd name="connsiteY2" fmla="*/ 2552700 h 3960121"/>
                      <a:gd name="connsiteX3" fmla="*/ 2273079 w 2690971"/>
                      <a:gd name="connsiteY3" fmla="*/ 3821906 h 3960121"/>
                      <a:gd name="connsiteX4" fmla="*/ 1903986 w 2690971"/>
                      <a:gd name="connsiteY4" fmla="*/ 3817144 h 3960121"/>
                      <a:gd name="connsiteX5" fmla="*/ 370878 w 2690971"/>
                      <a:gd name="connsiteY5" fmla="*/ 2609850 h 3960121"/>
                      <a:gd name="connsiteX6" fmla="*/ 1367 w 2690971"/>
                      <a:gd name="connsiteY6" fmla="*/ 2440781 h 3960121"/>
                      <a:gd name="connsiteX7" fmla="*/ 3749 w 2690971"/>
                      <a:gd name="connsiteY7" fmla="*/ 2281237 h 3960121"/>
                      <a:gd name="connsiteX8" fmla="*/ 234730 w 2690971"/>
                      <a:gd name="connsiteY8" fmla="*/ 2119313 h 3960121"/>
                      <a:gd name="connsiteX9" fmla="*/ 389513 w 2690971"/>
                      <a:gd name="connsiteY9" fmla="*/ 1836737 h 3960121"/>
                      <a:gd name="connsiteX10" fmla="*/ 129957 w 2690971"/>
                      <a:gd name="connsiteY10" fmla="*/ 1786731 h 3960121"/>
                      <a:gd name="connsiteX11" fmla="*/ 376812 w 2690971"/>
                      <a:gd name="connsiteY11" fmla="*/ 552450 h 3960121"/>
                      <a:gd name="connsiteX12" fmla="*/ 437553 w 2690971"/>
                      <a:gd name="connsiteY12" fmla="*/ 0 h 3960121"/>
                      <a:gd name="connsiteX0" fmla="*/ 437553 w 2690971"/>
                      <a:gd name="connsiteY0" fmla="*/ 0 h 3958799"/>
                      <a:gd name="connsiteX1" fmla="*/ 2690971 w 2690971"/>
                      <a:gd name="connsiteY1" fmla="*/ 0 h 3958799"/>
                      <a:gd name="connsiteX2" fmla="*/ 2690971 w 2690971"/>
                      <a:gd name="connsiteY2" fmla="*/ 2552700 h 3958799"/>
                      <a:gd name="connsiteX3" fmla="*/ 2268317 w 2690971"/>
                      <a:gd name="connsiteY3" fmla="*/ 3819525 h 3958799"/>
                      <a:gd name="connsiteX4" fmla="*/ 1903986 w 2690971"/>
                      <a:gd name="connsiteY4" fmla="*/ 3817144 h 3958799"/>
                      <a:gd name="connsiteX5" fmla="*/ 370878 w 2690971"/>
                      <a:gd name="connsiteY5" fmla="*/ 2609850 h 3958799"/>
                      <a:gd name="connsiteX6" fmla="*/ 1367 w 2690971"/>
                      <a:gd name="connsiteY6" fmla="*/ 2440781 h 3958799"/>
                      <a:gd name="connsiteX7" fmla="*/ 3749 w 2690971"/>
                      <a:gd name="connsiteY7" fmla="*/ 2281237 h 3958799"/>
                      <a:gd name="connsiteX8" fmla="*/ 234730 w 2690971"/>
                      <a:gd name="connsiteY8" fmla="*/ 2119313 h 3958799"/>
                      <a:gd name="connsiteX9" fmla="*/ 389513 w 2690971"/>
                      <a:gd name="connsiteY9" fmla="*/ 1836737 h 3958799"/>
                      <a:gd name="connsiteX10" fmla="*/ 129957 w 2690971"/>
                      <a:gd name="connsiteY10" fmla="*/ 1786731 h 3958799"/>
                      <a:gd name="connsiteX11" fmla="*/ 376812 w 2690971"/>
                      <a:gd name="connsiteY11" fmla="*/ 552450 h 3958799"/>
                      <a:gd name="connsiteX12" fmla="*/ 437553 w 2690971"/>
                      <a:gd name="connsiteY12" fmla="*/ 0 h 3958799"/>
                      <a:gd name="connsiteX0" fmla="*/ 437553 w 2690971"/>
                      <a:gd name="connsiteY0" fmla="*/ 0 h 3892210"/>
                      <a:gd name="connsiteX1" fmla="*/ 2690971 w 2690971"/>
                      <a:gd name="connsiteY1" fmla="*/ 0 h 3892210"/>
                      <a:gd name="connsiteX2" fmla="*/ 2690971 w 2690971"/>
                      <a:gd name="connsiteY2" fmla="*/ 2552700 h 3892210"/>
                      <a:gd name="connsiteX3" fmla="*/ 2268317 w 2690971"/>
                      <a:gd name="connsiteY3" fmla="*/ 3819525 h 3892210"/>
                      <a:gd name="connsiteX4" fmla="*/ 1903986 w 2690971"/>
                      <a:gd name="connsiteY4" fmla="*/ 3817144 h 3892210"/>
                      <a:gd name="connsiteX5" fmla="*/ 370878 w 2690971"/>
                      <a:gd name="connsiteY5" fmla="*/ 2609850 h 3892210"/>
                      <a:gd name="connsiteX6" fmla="*/ 1367 w 2690971"/>
                      <a:gd name="connsiteY6" fmla="*/ 2440781 h 3892210"/>
                      <a:gd name="connsiteX7" fmla="*/ 3749 w 2690971"/>
                      <a:gd name="connsiteY7" fmla="*/ 2281237 h 3892210"/>
                      <a:gd name="connsiteX8" fmla="*/ 234730 w 2690971"/>
                      <a:gd name="connsiteY8" fmla="*/ 2119313 h 3892210"/>
                      <a:gd name="connsiteX9" fmla="*/ 389513 w 2690971"/>
                      <a:gd name="connsiteY9" fmla="*/ 1836737 h 3892210"/>
                      <a:gd name="connsiteX10" fmla="*/ 129957 w 2690971"/>
                      <a:gd name="connsiteY10" fmla="*/ 1786731 h 3892210"/>
                      <a:gd name="connsiteX11" fmla="*/ 376812 w 2690971"/>
                      <a:gd name="connsiteY11" fmla="*/ 552450 h 3892210"/>
                      <a:gd name="connsiteX12" fmla="*/ 437553 w 2690971"/>
                      <a:gd name="connsiteY12" fmla="*/ 0 h 3892210"/>
                      <a:gd name="connsiteX0" fmla="*/ 437553 w 2690971"/>
                      <a:gd name="connsiteY0" fmla="*/ 0 h 3832453"/>
                      <a:gd name="connsiteX1" fmla="*/ 2690971 w 2690971"/>
                      <a:gd name="connsiteY1" fmla="*/ 0 h 3832453"/>
                      <a:gd name="connsiteX2" fmla="*/ 2690971 w 2690971"/>
                      <a:gd name="connsiteY2" fmla="*/ 2552700 h 3832453"/>
                      <a:gd name="connsiteX3" fmla="*/ 2268317 w 2690971"/>
                      <a:gd name="connsiteY3" fmla="*/ 3819525 h 3832453"/>
                      <a:gd name="connsiteX4" fmla="*/ 1903986 w 2690971"/>
                      <a:gd name="connsiteY4" fmla="*/ 3817144 h 3832453"/>
                      <a:gd name="connsiteX5" fmla="*/ 370878 w 2690971"/>
                      <a:gd name="connsiteY5" fmla="*/ 2609850 h 3832453"/>
                      <a:gd name="connsiteX6" fmla="*/ 1367 w 2690971"/>
                      <a:gd name="connsiteY6" fmla="*/ 2440781 h 3832453"/>
                      <a:gd name="connsiteX7" fmla="*/ 3749 w 2690971"/>
                      <a:gd name="connsiteY7" fmla="*/ 2281237 h 3832453"/>
                      <a:gd name="connsiteX8" fmla="*/ 234730 w 2690971"/>
                      <a:gd name="connsiteY8" fmla="*/ 2119313 h 3832453"/>
                      <a:gd name="connsiteX9" fmla="*/ 389513 w 2690971"/>
                      <a:gd name="connsiteY9" fmla="*/ 1836737 h 3832453"/>
                      <a:gd name="connsiteX10" fmla="*/ 129957 w 2690971"/>
                      <a:gd name="connsiteY10" fmla="*/ 1786731 h 3832453"/>
                      <a:gd name="connsiteX11" fmla="*/ 376812 w 2690971"/>
                      <a:gd name="connsiteY11" fmla="*/ 552450 h 3832453"/>
                      <a:gd name="connsiteX12" fmla="*/ 437553 w 2690971"/>
                      <a:gd name="connsiteY12" fmla="*/ 0 h 3832453"/>
                      <a:gd name="connsiteX0" fmla="*/ 437553 w 2690971"/>
                      <a:gd name="connsiteY0" fmla="*/ 0 h 3827634"/>
                      <a:gd name="connsiteX1" fmla="*/ 2690971 w 2690971"/>
                      <a:gd name="connsiteY1" fmla="*/ 0 h 3827634"/>
                      <a:gd name="connsiteX2" fmla="*/ 2690971 w 2690971"/>
                      <a:gd name="connsiteY2" fmla="*/ 2552700 h 3827634"/>
                      <a:gd name="connsiteX3" fmla="*/ 2268317 w 2690971"/>
                      <a:gd name="connsiteY3" fmla="*/ 3819525 h 3827634"/>
                      <a:gd name="connsiteX4" fmla="*/ 1903986 w 2690971"/>
                      <a:gd name="connsiteY4" fmla="*/ 3817144 h 3827634"/>
                      <a:gd name="connsiteX5" fmla="*/ 370878 w 2690971"/>
                      <a:gd name="connsiteY5" fmla="*/ 2609850 h 3827634"/>
                      <a:gd name="connsiteX6" fmla="*/ 1367 w 2690971"/>
                      <a:gd name="connsiteY6" fmla="*/ 2440781 h 3827634"/>
                      <a:gd name="connsiteX7" fmla="*/ 3749 w 2690971"/>
                      <a:gd name="connsiteY7" fmla="*/ 2281237 h 3827634"/>
                      <a:gd name="connsiteX8" fmla="*/ 234730 w 2690971"/>
                      <a:gd name="connsiteY8" fmla="*/ 2119313 h 3827634"/>
                      <a:gd name="connsiteX9" fmla="*/ 389513 w 2690971"/>
                      <a:gd name="connsiteY9" fmla="*/ 1836737 h 3827634"/>
                      <a:gd name="connsiteX10" fmla="*/ 129957 w 2690971"/>
                      <a:gd name="connsiteY10" fmla="*/ 1786731 h 3827634"/>
                      <a:gd name="connsiteX11" fmla="*/ 376812 w 2690971"/>
                      <a:gd name="connsiteY11" fmla="*/ 552450 h 3827634"/>
                      <a:gd name="connsiteX12" fmla="*/ 437553 w 2690971"/>
                      <a:gd name="connsiteY12" fmla="*/ 0 h 3827634"/>
                      <a:gd name="connsiteX0" fmla="*/ 437553 w 2690971"/>
                      <a:gd name="connsiteY0" fmla="*/ 0 h 3820362"/>
                      <a:gd name="connsiteX1" fmla="*/ 2690971 w 2690971"/>
                      <a:gd name="connsiteY1" fmla="*/ 0 h 3820362"/>
                      <a:gd name="connsiteX2" fmla="*/ 2690971 w 2690971"/>
                      <a:gd name="connsiteY2" fmla="*/ 2552700 h 3820362"/>
                      <a:gd name="connsiteX3" fmla="*/ 2268317 w 2690971"/>
                      <a:gd name="connsiteY3" fmla="*/ 3819525 h 3820362"/>
                      <a:gd name="connsiteX4" fmla="*/ 1903986 w 2690971"/>
                      <a:gd name="connsiteY4" fmla="*/ 3817144 h 3820362"/>
                      <a:gd name="connsiteX5" fmla="*/ 370878 w 2690971"/>
                      <a:gd name="connsiteY5" fmla="*/ 2609850 h 3820362"/>
                      <a:gd name="connsiteX6" fmla="*/ 1367 w 2690971"/>
                      <a:gd name="connsiteY6" fmla="*/ 2440781 h 3820362"/>
                      <a:gd name="connsiteX7" fmla="*/ 3749 w 2690971"/>
                      <a:gd name="connsiteY7" fmla="*/ 2281237 h 3820362"/>
                      <a:gd name="connsiteX8" fmla="*/ 234730 w 2690971"/>
                      <a:gd name="connsiteY8" fmla="*/ 2119313 h 3820362"/>
                      <a:gd name="connsiteX9" fmla="*/ 389513 w 2690971"/>
                      <a:gd name="connsiteY9" fmla="*/ 1836737 h 3820362"/>
                      <a:gd name="connsiteX10" fmla="*/ 129957 w 2690971"/>
                      <a:gd name="connsiteY10" fmla="*/ 1786731 h 3820362"/>
                      <a:gd name="connsiteX11" fmla="*/ 376812 w 2690971"/>
                      <a:gd name="connsiteY11" fmla="*/ 552450 h 3820362"/>
                      <a:gd name="connsiteX12" fmla="*/ 437553 w 2690971"/>
                      <a:gd name="connsiteY12" fmla="*/ 0 h 3820362"/>
                      <a:gd name="connsiteX0" fmla="*/ 437553 w 2690971"/>
                      <a:gd name="connsiteY0" fmla="*/ 0 h 3821769"/>
                      <a:gd name="connsiteX1" fmla="*/ 2690971 w 2690971"/>
                      <a:gd name="connsiteY1" fmla="*/ 0 h 3821769"/>
                      <a:gd name="connsiteX2" fmla="*/ 2690971 w 2690971"/>
                      <a:gd name="connsiteY2" fmla="*/ 2552700 h 3821769"/>
                      <a:gd name="connsiteX3" fmla="*/ 2268317 w 2690971"/>
                      <a:gd name="connsiteY3" fmla="*/ 3819525 h 3821769"/>
                      <a:gd name="connsiteX4" fmla="*/ 1903986 w 2690971"/>
                      <a:gd name="connsiteY4" fmla="*/ 3817144 h 3821769"/>
                      <a:gd name="connsiteX5" fmla="*/ 370878 w 2690971"/>
                      <a:gd name="connsiteY5" fmla="*/ 2609850 h 3821769"/>
                      <a:gd name="connsiteX6" fmla="*/ 1367 w 2690971"/>
                      <a:gd name="connsiteY6" fmla="*/ 2440781 h 3821769"/>
                      <a:gd name="connsiteX7" fmla="*/ 3749 w 2690971"/>
                      <a:gd name="connsiteY7" fmla="*/ 2281237 h 3821769"/>
                      <a:gd name="connsiteX8" fmla="*/ 234730 w 2690971"/>
                      <a:gd name="connsiteY8" fmla="*/ 2119313 h 3821769"/>
                      <a:gd name="connsiteX9" fmla="*/ 389513 w 2690971"/>
                      <a:gd name="connsiteY9" fmla="*/ 1836737 h 3821769"/>
                      <a:gd name="connsiteX10" fmla="*/ 129957 w 2690971"/>
                      <a:gd name="connsiteY10" fmla="*/ 1786731 h 3821769"/>
                      <a:gd name="connsiteX11" fmla="*/ 376812 w 2690971"/>
                      <a:gd name="connsiteY11" fmla="*/ 552450 h 3821769"/>
                      <a:gd name="connsiteX12" fmla="*/ 437553 w 2690971"/>
                      <a:gd name="connsiteY12" fmla="*/ 0 h 3821769"/>
                      <a:gd name="connsiteX0" fmla="*/ 437553 w 2690971"/>
                      <a:gd name="connsiteY0" fmla="*/ 0 h 3819525"/>
                      <a:gd name="connsiteX1" fmla="*/ 2690971 w 2690971"/>
                      <a:gd name="connsiteY1" fmla="*/ 0 h 3819525"/>
                      <a:gd name="connsiteX2" fmla="*/ 2690971 w 2690971"/>
                      <a:gd name="connsiteY2" fmla="*/ 255270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690971 w 2690971"/>
                      <a:gd name="connsiteY2" fmla="*/ 255270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058511 w 2690971"/>
                      <a:gd name="connsiteY2" fmla="*/ 257556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058511 w 2690971"/>
                      <a:gd name="connsiteY2" fmla="*/ 257556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058511 w 2690971"/>
                      <a:gd name="connsiteY2" fmla="*/ 257556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058511 w 2690971"/>
                      <a:gd name="connsiteY2" fmla="*/ 257556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058511 w 2690971"/>
                      <a:gd name="connsiteY2" fmla="*/ 257556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1232473 w 2690971"/>
                      <a:gd name="connsiteY2" fmla="*/ 2047875 h 3819525"/>
                      <a:gd name="connsiteX3" fmla="*/ 2058511 w 2690971"/>
                      <a:gd name="connsiteY3" fmla="*/ 2575560 h 3819525"/>
                      <a:gd name="connsiteX4" fmla="*/ 2268317 w 2690971"/>
                      <a:gd name="connsiteY4" fmla="*/ 3819525 h 3819525"/>
                      <a:gd name="connsiteX5" fmla="*/ 1903986 w 2690971"/>
                      <a:gd name="connsiteY5" fmla="*/ 3817144 h 3819525"/>
                      <a:gd name="connsiteX6" fmla="*/ 370878 w 2690971"/>
                      <a:gd name="connsiteY6" fmla="*/ 2609850 h 3819525"/>
                      <a:gd name="connsiteX7" fmla="*/ 1367 w 2690971"/>
                      <a:gd name="connsiteY7" fmla="*/ 2440781 h 3819525"/>
                      <a:gd name="connsiteX8" fmla="*/ 3749 w 2690971"/>
                      <a:gd name="connsiteY8" fmla="*/ 2281237 h 3819525"/>
                      <a:gd name="connsiteX9" fmla="*/ 234730 w 2690971"/>
                      <a:gd name="connsiteY9" fmla="*/ 2119313 h 3819525"/>
                      <a:gd name="connsiteX10" fmla="*/ 389513 w 2690971"/>
                      <a:gd name="connsiteY10" fmla="*/ 1836737 h 3819525"/>
                      <a:gd name="connsiteX11" fmla="*/ 129957 w 2690971"/>
                      <a:gd name="connsiteY11" fmla="*/ 1786731 h 3819525"/>
                      <a:gd name="connsiteX12" fmla="*/ 376812 w 2690971"/>
                      <a:gd name="connsiteY12" fmla="*/ 552450 h 3819525"/>
                      <a:gd name="connsiteX13" fmla="*/ 437553 w 2690971"/>
                      <a:gd name="connsiteY13" fmla="*/ 0 h 3819525"/>
                      <a:gd name="connsiteX0" fmla="*/ 437553 w 2690971"/>
                      <a:gd name="connsiteY0" fmla="*/ 0 h 3819525"/>
                      <a:gd name="connsiteX1" fmla="*/ 2690971 w 2690971"/>
                      <a:gd name="connsiteY1" fmla="*/ 0 h 3819525"/>
                      <a:gd name="connsiteX2" fmla="*/ 1232473 w 2690971"/>
                      <a:gd name="connsiteY2" fmla="*/ 2047875 h 3819525"/>
                      <a:gd name="connsiteX3" fmla="*/ 2058511 w 2690971"/>
                      <a:gd name="connsiteY3" fmla="*/ 2575560 h 3819525"/>
                      <a:gd name="connsiteX4" fmla="*/ 2268317 w 2690971"/>
                      <a:gd name="connsiteY4" fmla="*/ 3819525 h 3819525"/>
                      <a:gd name="connsiteX5" fmla="*/ 1903986 w 2690971"/>
                      <a:gd name="connsiteY5" fmla="*/ 3817144 h 3819525"/>
                      <a:gd name="connsiteX6" fmla="*/ 370878 w 2690971"/>
                      <a:gd name="connsiteY6" fmla="*/ 2609850 h 3819525"/>
                      <a:gd name="connsiteX7" fmla="*/ 1367 w 2690971"/>
                      <a:gd name="connsiteY7" fmla="*/ 2440781 h 3819525"/>
                      <a:gd name="connsiteX8" fmla="*/ 3749 w 2690971"/>
                      <a:gd name="connsiteY8" fmla="*/ 2281237 h 3819525"/>
                      <a:gd name="connsiteX9" fmla="*/ 234730 w 2690971"/>
                      <a:gd name="connsiteY9" fmla="*/ 2119313 h 3819525"/>
                      <a:gd name="connsiteX10" fmla="*/ 389513 w 2690971"/>
                      <a:gd name="connsiteY10" fmla="*/ 1836737 h 3819525"/>
                      <a:gd name="connsiteX11" fmla="*/ 129957 w 2690971"/>
                      <a:gd name="connsiteY11" fmla="*/ 1786731 h 3819525"/>
                      <a:gd name="connsiteX12" fmla="*/ 376812 w 2690971"/>
                      <a:gd name="connsiteY12" fmla="*/ 552450 h 3819525"/>
                      <a:gd name="connsiteX13" fmla="*/ 437553 w 2690971"/>
                      <a:gd name="connsiteY13" fmla="*/ 0 h 3819525"/>
                      <a:gd name="connsiteX0" fmla="*/ 437553 w 2690971"/>
                      <a:gd name="connsiteY0" fmla="*/ 0 h 3819525"/>
                      <a:gd name="connsiteX1" fmla="*/ 2690971 w 2690971"/>
                      <a:gd name="connsiteY1" fmla="*/ 0 h 3819525"/>
                      <a:gd name="connsiteX2" fmla="*/ 1232473 w 2690971"/>
                      <a:gd name="connsiteY2" fmla="*/ 2047875 h 3819525"/>
                      <a:gd name="connsiteX3" fmla="*/ 2058511 w 2690971"/>
                      <a:gd name="connsiteY3" fmla="*/ 2575560 h 3819525"/>
                      <a:gd name="connsiteX4" fmla="*/ 2268317 w 2690971"/>
                      <a:gd name="connsiteY4" fmla="*/ 3819525 h 3819525"/>
                      <a:gd name="connsiteX5" fmla="*/ 1903986 w 2690971"/>
                      <a:gd name="connsiteY5" fmla="*/ 3817144 h 3819525"/>
                      <a:gd name="connsiteX6" fmla="*/ 370878 w 2690971"/>
                      <a:gd name="connsiteY6" fmla="*/ 2609850 h 3819525"/>
                      <a:gd name="connsiteX7" fmla="*/ 1367 w 2690971"/>
                      <a:gd name="connsiteY7" fmla="*/ 2440781 h 3819525"/>
                      <a:gd name="connsiteX8" fmla="*/ 3749 w 2690971"/>
                      <a:gd name="connsiteY8" fmla="*/ 2281237 h 3819525"/>
                      <a:gd name="connsiteX9" fmla="*/ 234730 w 2690971"/>
                      <a:gd name="connsiteY9" fmla="*/ 2119313 h 3819525"/>
                      <a:gd name="connsiteX10" fmla="*/ 389513 w 2690971"/>
                      <a:gd name="connsiteY10" fmla="*/ 1836737 h 3819525"/>
                      <a:gd name="connsiteX11" fmla="*/ 129957 w 2690971"/>
                      <a:gd name="connsiteY11" fmla="*/ 1786731 h 3819525"/>
                      <a:gd name="connsiteX12" fmla="*/ 376812 w 2690971"/>
                      <a:gd name="connsiteY12" fmla="*/ 552450 h 3819525"/>
                      <a:gd name="connsiteX13" fmla="*/ 437553 w 2690971"/>
                      <a:gd name="connsiteY13"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24913"/>
                      <a:gd name="connsiteY0" fmla="*/ 0 h 3819525"/>
                      <a:gd name="connsiteX1" fmla="*/ 2690971 w 2724913"/>
                      <a:gd name="connsiteY1" fmla="*/ 0 h 3819525"/>
                      <a:gd name="connsiteX2" fmla="*/ 1870647 w 2724913"/>
                      <a:gd name="connsiteY2" fmla="*/ 1633538 h 3819525"/>
                      <a:gd name="connsiteX3" fmla="*/ 1208660 w 2724913"/>
                      <a:gd name="connsiteY3" fmla="*/ 1843088 h 3819525"/>
                      <a:gd name="connsiteX4" fmla="*/ 1232473 w 2724913"/>
                      <a:gd name="connsiteY4" fmla="*/ 2047875 h 3819525"/>
                      <a:gd name="connsiteX5" fmla="*/ 2058511 w 2724913"/>
                      <a:gd name="connsiteY5" fmla="*/ 2575560 h 3819525"/>
                      <a:gd name="connsiteX6" fmla="*/ 2268317 w 2724913"/>
                      <a:gd name="connsiteY6" fmla="*/ 3819525 h 3819525"/>
                      <a:gd name="connsiteX7" fmla="*/ 1903986 w 2724913"/>
                      <a:gd name="connsiteY7" fmla="*/ 3817144 h 3819525"/>
                      <a:gd name="connsiteX8" fmla="*/ 370878 w 2724913"/>
                      <a:gd name="connsiteY8" fmla="*/ 2609850 h 3819525"/>
                      <a:gd name="connsiteX9" fmla="*/ 1367 w 2724913"/>
                      <a:gd name="connsiteY9" fmla="*/ 2440781 h 3819525"/>
                      <a:gd name="connsiteX10" fmla="*/ 3749 w 2724913"/>
                      <a:gd name="connsiteY10" fmla="*/ 2281237 h 3819525"/>
                      <a:gd name="connsiteX11" fmla="*/ 234730 w 2724913"/>
                      <a:gd name="connsiteY11" fmla="*/ 2119313 h 3819525"/>
                      <a:gd name="connsiteX12" fmla="*/ 389513 w 2724913"/>
                      <a:gd name="connsiteY12" fmla="*/ 1836737 h 3819525"/>
                      <a:gd name="connsiteX13" fmla="*/ 129957 w 2724913"/>
                      <a:gd name="connsiteY13" fmla="*/ 1786731 h 3819525"/>
                      <a:gd name="connsiteX14" fmla="*/ 376812 w 2724913"/>
                      <a:gd name="connsiteY14" fmla="*/ 552450 h 3819525"/>
                      <a:gd name="connsiteX15" fmla="*/ 437553 w 2724913"/>
                      <a:gd name="connsiteY15" fmla="*/ 0 h 3819525"/>
                      <a:gd name="connsiteX0" fmla="*/ 437553 w 2724913"/>
                      <a:gd name="connsiteY0" fmla="*/ 0 h 3819525"/>
                      <a:gd name="connsiteX1" fmla="*/ 2690971 w 2724913"/>
                      <a:gd name="connsiteY1" fmla="*/ 0 h 3819525"/>
                      <a:gd name="connsiteX2" fmla="*/ 1870647 w 2724913"/>
                      <a:gd name="connsiteY2" fmla="*/ 1633538 h 3819525"/>
                      <a:gd name="connsiteX3" fmla="*/ 1208660 w 2724913"/>
                      <a:gd name="connsiteY3" fmla="*/ 1843088 h 3819525"/>
                      <a:gd name="connsiteX4" fmla="*/ 1232473 w 2724913"/>
                      <a:gd name="connsiteY4" fmla="*/ 2047875 h 3819525"/>
                      <a:gd name="connsiteX5" fmla="*/ 2058511 w 2724913"/>
                      <a:gd name="connsiteY5" fmla="*/ 2575560 h 3819525"/>
                      <a:gd name="connsiteX6" fmla="*/ 2268317 w 2724913"/>
                      <a:gd name="connsiteY6" fmla="*/ 3819525 h 3819525"/>
                      <a:gd name="connsiteX7" fmla="*/ 1903986 w 2724913"/>
                      <a:gd name="connsiteY7" fmla="*/ 3817144 h 3819525"/>
                      <a:gd name="connsiteX8" fmla="*/ 370878 w 2724913"/>
                      <a:gd name="connsiteY8" fmla="*/ 2609850 h 3819525"/>
                      <a:gd name="connsiteX9" fmla="*/ 1367 w 2724913"/>
                      <a:gd name="connsiteY9" fmla="*/ 2440781 h 3819525"/>
                      <a:gd name="connsiteX10" fmla="*/ 3749 w 2724913"/>
                      <a:gd name="connsiteY10" fmla="*/ 2281237 h 3819525"/>
                      <a:gd name="connsiteX11" fmla="*/ 234730 w 2724913"/>
                      <a:gd name="connsiteY11" fmla="*/ 2119313 h 3819525"/>
                      <a:gd name="connsiteX12" fmla="*/ 389513 w 2724913"/>
                      <a:gd name="connsiteY12" fmla="*/ 1836737 h 3819525"/>
                      <a:gd name="connsiteX13" fmla="*/ 129957 w 2724913"/>
                      <a:gd name="connsiteY13" fmla="*/ 1786731 h 3819525"/>
                      <a:gd name="connsiteX14" fmla="*/ 376812 w 2724913"/>
                      <a:gd name="connsiteY14" fmla="*/ 552450 h 3819525"/>
                      <a:gd name="connsiteX15" fmla="*/ 437553 w 2724913"/>
                      <a:gd name="connsiteY15" fmla="*/ 0 h 3819525"/>
                      <a:gd name="connsiteX0" fmla="*/ 437553 w 2724913"/>
                      <a:gd name="connsiteY0" fmla="*/ 0 h 3819525"/>
                      <a:gd name="connsiteX1" fmla="*/ 2690971 w 2724913"/>
                      <a:gd name="connsiteY1" fmla="*/ 0 h 3819525"/>
                      <a:gd name="connsiteX2" fmla="*/ 1870647 w 2724913"/>
                      <a:gd name="connsiteY2" fmla="*/ 1633538 h 3819525"/>
                      <a:gd name="connsiteX3" fmla="*/ 1208660 w 2724913"/>
                      <a:gd name="connsiteY3" fmla="*/ 1843088 h 3819525"/>
                      <a:gd name="connsiteX4" fmla="*/ 1232473 w 2724913"/>
                      <a:gd name="connsiteY4" fmla="*/ 2047875 h 3819525"/>
                      <a:gd name="connsiteX5" fmla="*/ 2058511 w 2724913"/>
                      <a:gd name="connsiteY5" fmla="*/ 2575560 h 3819525"/>
                      <a:gd name="connsiteX6" fmla="*/ 2268317 w 2724913"/>
                      <a:gd name="connsiteY6" fmla="*/ 3819525 h 3819525"/>
                      <a:gd name="connsiteX7" fmla="*/ 1903986 w 2724913"/>
                      <a:gd name="connsiteY7" fmla="*/ 3817144 h 3819525"/>
                      <a:gd name="connsiteX8" fmla="*/ 370878 w 2724913"/>
                      <a:gd name="connsiteY8" fmla="*/ 2609850 h 3819525"/>
                      <a:gd name="connsiteX9" fmla="*/ 1367 w 2724913"/>
                      <a:gd name="connsiteY9" fmla="*/ 2440781 h 3819525"/>
                      <a:gd name="connsiteX10" fmla="*/ 3749 w 2724913"/>
                      <a:gd name="connsiteY10" fmla="*/ 2281237 h 3819525"/>
                      <a:gd name="connsiteX11" fmla="*/ 234730 w 2724913"/>
                      <a:gd name="connsiteY11" fmla="*/ 2119313 h 3819525"/>
                      <a:gd name="connsiteX12" fmla="*/ 389513 w 2724913"/>
                      <a:gd name="connsiteY12" fmla="*/ 1836737 h 3819525"/>
                      <a:gd name="connsiteX13" fmla="*/ 129957 w 2724913"/>
                      <a:gd name="connsiteY13" fmla="*/ 1786731 h 3819525"/>
                      <a:gd name="connsiteX14" fmla="*/ 376812 w 2724913"/>
                      <a:gd name="connsiteY14" fmla="*/ 552450 h 3819525"/>
                      <a:gd name="connsiteX15" fmla="*/ 437553 w 2724913"/>
                      <a:gd name="connsiteY15" fmla="*/ 0 h 3819525"/>
                      <a:gd name="connsiteX0" fmla="*/ 437553 w 2724913"/>
                      <a:gd name="connsiteY0" fmla="*/ 0 h 3819525"/>
                      <a:gd name="connsiteX1" fmla="*/ 2690971 w 2724913"/>
                      <a:gd name="connsiteY1" fmla="*/ 0 h 3819525"/>
                      <a:gd name="connsiteX2" fmla="*/ 1870647 w 2724913"/>
                      <a:gd name="connsiteY2" fmla="*/ 1633538 h 3819525"/>
                      <a:gd name="connsiteX3" fmla="*/ 1208660 w 2724913"/>
                      <a:gd name="connsiteY3" fmla="*/ 1843088 h 3819525"/>
                      <a:gd name="connsiteX4" fmla="*/ 1232473 w 2724913"/>
                      <a:gd name="connsiteY4" fmla="*/ 2047875 h 3819525"/>
                      <a:gd name="connsiteX5" fmla="*/ 2058511 w 2724913"/>
                      <a:gd name="connsiteY5" fmla="*/ 2575560 h 3819525"/>
                      <a:gd name="connsiteX6" fmla="*/ 2268317 w 2724913"/>
                      <a:gd name="connsiteY6" fmla="*/ 3819525 h 3819525"/>
                      <a:gd name="connsiteX7" fmla="*/ 1903986 w 2724913"/>
                      <a:gd name="connsiteY7" fmla="*/ 3817144 h 3819525"/>
                      <a:gd name="connsiteX8" fmla="*/ 370878 w 2724913"/>
                      <a:gd name="connsiteY8" fmla="*/ 2609850 h 3819525"/>
                      <a:gd name="connsiteX9" fmla="*/ 1367 w 2724913"/>
                      <a:gd name="connsiteY9" fmla="*/ 2440781 h 3819525"/>
                      <a:gd name="connsiteX10" fmla="*/ 3749 w 2724913"/>
                      <a:gd name="connsiteY10" fmla="*/ 2281237 h 3819525"/>
                      <a:gd name="connsiteX11" fmla="*/ 234730 w 2724913"/>
                      <a:gd name="connsiteY11" fmla="*/ 2119313 h 3819525"/>
                      <a:gd name="connsiteX12" fmla="*/ 389513 w 2724913"/>
                      <a:gd name="connsiteY12" fmla="*/ 1836737 h 3819525"/>
                      <a:gd name="connsiteX13" fmla="*/ 129957 w 2724913"/>
                      <a:gd name="connsiteY13" fmla="*/ 1786731 h 3819525"/>
                      <a:gd name="connsiteX14" fmla="*/ 376812 w 2724913"/>
                      <a:gd name="connsiteY14" fmla="*/ 552450 h 3819525"/>
                      <a:gd name="connsiteX15" fmla="*/ 437553 w 2724913"/>
                      <a:gd name="connsiteY15" fmla="*/ 0 h 3819525"/>
                      <a:gd name="connsiteX0" fmla="*/ 437553 w 2730872"/>
                      <a:gd name="connsiteY0" fmla="*/ 0 h 3819525"/>
                      <a:gd name="connsiteX1" fmla="*/ 2690971 w 2730872"/>
                      <a:gd name="connsiteY1" fmla="*/ 0 h 3819525"/>
                      <a:gd name="connsiteX2" fmla="*/ 1451547 w 2730872"/>
                      <a:gd name="connsiteY2" fmla="*/ 376238 h 3819525"/>
                      <a:gd name="connsiteX3" fmla="*/ 1870647 w 2730872"/>
                      <a:gd name="connsiteY3" fmla="*/ 1633538 h 3819525"/>
                      <a:gd name="connsiteX4" fmla="*/ 1208660 w 2730872"/>
                      <a:gd name="connsiteY4" fmla="*/ 1843088 h 3819525"/>
                      <a:gd name="connsiteX5" fmla="*/ 1232473 w 2730872"/>
                      <a:gd name="connsiteY5" fmla="*/ 2047875 h 3819525"/>
                      <a:gd name="connsiteX6" fmla="*/ 2058511 w 2730872"/>
                      <a:gd name="connsiteY6" fmla="*/ 2575560 h 3819525"/>
                      <a:gd name="connsiteX7" fmla="*/ 2268317 w 2730872"/>
                      <a:gd name="connsiteY7" fmla="*/ 3819525 h 3819525"/>
                      <a:gd name="connsiteX8" fmla="*/ 1903986 w 2730872"/>
                      <a:gd name="connsiteY8" fmla="*/ 3817144 h 3819525"/>
                      <a:gd name="connsiteX9" fmla="*/ 370878 w 2730872"/>
                      <a:gd name="connsiteY9" fmla="*/ 2609850 h 3819525"/>
                      <a:gd name="connsiteX10" fmla="*/ 1367 w 2730872"/>
                      <a:gd name="connsiteY10" fmla="*/ 2440781 h 3819525"/>
                      <a:gd name="connsiteX11" fmla="*/ 3749 w 2730872"/>
                      <a:gd name="connsiteY11" fmla="*/ 2281237 h 3819525"/>
                      <a:gd name="connsiteX12" fmla="*/ 234730 w 2730872"/>
                      <a:gd name="connsiteY12" fmla="*/ 2119313 h 3819525"/>
                      <a:gd name="connsiteX13" fmla="*/ 389513 w 2730872"/>
                      <a:gd name="connsiteY13" fmla="*/ 1836737 h 3819525"/>
                      <a:gd name="connsiteX14" fmla="*/ 129957 w 2730872"/>
                      <a:gd name="connsiteY14" fmla="*/ 1786731 h 3819525"/>
                      <a:gd name="connsiteX15" fmla="*/ 376812 w 2730872"/>
                      <a:gd name="connsiteY15" fmla="*/ 552450 h 3819525"/>
                      <a:gd name="connsiteX16" fmla="*/ 437553 w 2730872"/>
                      <a:gd name="connsiteY16" fmla="*/ 0 h 3819525"/>
                      <a:gd name="connsiteX0" fmla="*/ 437553 w 2730872"/>
                      <a:gd name="connsiteY0" fmla="*/ 0 h 3819525"/>
                      <a:gd name="connsiteX1" fmla="*/ 2690971 w 2730872"/>
                      <a:gd name="connsiteY1" fmla="*/ 0 h 3819525"/>
                      <a:gd name="connsiteX2" fmla="*/ 1451547 w 2730872"/>
                      <a:gd name="connsiteY2" fmla="*/ 376238 h 3819525"/>
                      <a:gd name="connsiteX3" fmla="*/ 1870647 w 2730872"/>
                      <a:gd name="connsiteY3" fmla="*/ 1633538 h 3819525"/>
                      <a:gd name="connsiteX4" fmla="*/ 1208660 w 2730872"/>
                      <a:gd name="connsiteY4" fmla="*/ 1843088 h 3819525"/>
                      <a:gd name="connsiteX5" fmla="*/ 1232473 w 2730872"/>
                      <a:gd name="connsiteY5" fmla="*/ 2047875 h 3819525"/>
                      <a:gd name="connsiteX6" fmla="*/ 2058511 w 2730872"/>
                      <a:gd name="connsiteY6" fmla="*/ 2575560 h 3819525"/>
                      <a:gd name="connsiteX7" fmla="*/ 2268317 w 2730872"/>
                      <a:gd name="connsiteY7" fmla="*/ 3819525 h 3819525"/>
                      <a:gd name="connsiteX8" fmla="*/ 1903986 w 2730872"/>
                      <a:gd name="connsiteY8" fmla="*/ 3817144 h 3819525"/>
                      <a:gd name="connsiteX9" fmla="*/ 370878 w 2730872"/>
                      <a:gd name="connsiteY9" fmla="*/ 2609850 h 3819525"/>
                      <a:gd name="connsiteX10" fmla="*/ 1367 w 2730872"/>
                      <a:gd name="connsiteY10" fmla="*/ 2440781 h 3819525"/>
                      <a:gd name="connsiteX11" fmla="*/ 3749 w 2730872"/>
                      <a:gd name="connsiteY11" fmla="*/ 2281237 h 3819525"/>
                      <a:gd name="connsiteX12" fmla="*/ 234730 w 2730872"/>
                      <a:gd name="connsiteY12" fmla="*/ 2119313 h 3819525"/>
                      <a:gd name="connsiteX13" fmla="*/ 389513 w 2730872"/>
                      <a:gd name="connsiteY13" fmla="*/ 1836737 h 3819525"/>
                      <a:gd name="connsiteX14" fmla="*/ 129957 w 2730872"/>
                      <a:gd name="connsiteY14" fmla="*/ 1786731 h 3819525"/>
                      <a:gd name="connsiteX15" fmla="*/ 376812 w 2730872"/>
                      <a:gd name="connsiteY15" fmla="*/ 552450 h 3819525"/>
                      <a:gd name="connsiteX16" fmla="*/ 437553 w 2730872"/>
                      <a:gd name="connsiteY16" fmla="*/ 0 h 3819525"/>
                      <a:gd name="connsiteX0" fmla="*/ 437553 w 2269379"/>
                      <a:gd name="connsiteY0" fmla="*/ 52387 h 3871912"/>
                      <a:gd name="connsiteX1" fmla="*/ 1157446 w 2269379"/>
                      <a:gd name="connsiteY1" fmla="*/ 0 h 3871912"/>
                      <a:gd name="connsiteX2" fmla="*/ 1451547 w 2269379"/>
                      <a:gd name="connsiteY2" fmla="*/ 428625 h 3871912"/>
                      <a:gd name="connsiteX3" fmla="*/ 1870647 w 2269379"/>
                      <a:gd name="connsiteY3" fmla="*/ 1685925 h 3871912"/>
                      <a:gd name="connsiteX4" fmla="*/ 1208660 w 2269379"/>
                      <a:gd name="connsiteY4" fmla="*/ 1895475 h 3871912"/>
                      <a:gd name="connsiteX5" fmla="*/ 1232473 w 2269379"/>
                      <a:gd name="connsiteY5" fmla="*/ 2100262 h 3871912"/>
                      <a:gd name="connsiteX6" fmla="*/ 2058511 w 2269379"/>
                      <a:gd name="connsiteY6" fmla="*/ 2627947 h 3871912"/>
                      <a:gd name="connsiteX7" fmla="*/ 2268317 w 2269379"/>
                      <a:gd name="connsiteY7" fmla="*/ 3871912 h 3871912"/>
                      <a:gd name="connsiteX8" fmla="*/ 1903986 w 2269379"/>
                      <a:gd name="connsiteY8" fmla="*/ 3869531 h 3871912"/>
                      <a:gd name="connsiteX9" fmla="*/ 370878 w 2269379"/>
                      <a:gd name="connsiteY9" fmla="*/ 2662237 h 3871912"/>
                      <a:gd name="connsiteX10" fmla="*/ 1367 w 2269379"/>
                      <a:gd name="connsiteY10" fmla="*/ 2493168 h 3871912"/>
                      <a:gd name="connsiteX11" fmla="*/ 3749 w 2269379"/>
                      <a:gd name="connsiteY11" fmla="*/ 2333624 h 3871912"/>
                      <a:gd name="connsiteX12" fmla="*/ 234730 w 2269379"/>
                      <a:gd name="connsiteY12" fmla="*/ 2171700 h 3871912"/>
                      <a:gd name="connsiteX13" fmla="*/ 389513 w 2269379"/>
                      <a:gd name="connsiteY13" fmla="*/ 1889124 h 3871912"/>
                      <a:gd name="connsiteX14" fmla="*/ 129957 w 2269379"/>
                      <a:gd name="connsiteY14" fmla="*/ 1839118 h 3871912"/>
                      <a:gd name="connsiteX15" fmla="*/ 376812 w 2269379"/>
                      <a:gd name="connsiteY15" fmla="*/ 604837 h 3871912"/>
                      <a:gd name="connsiteX16" fmla="*/ 437553 w 2269379"/>
                      <a:gd name="connsiteY16" fmla="*/ 52387 h 3871912"/>
                      <a:gd name="connsiteX0" fmla="*/ 437553 w 2269379"/>
                      <a:gd name="connsiteY0" fmla="*/ 52387 h 3871912"/>
                      <a:gd name="connsiteX1" fmla="*/ 1157446 w 2269379"/>
                      <a:gd name="connsiteY1" fmla="*/ 0 h 3871912"/>
                      <a:gd name="connsiteX2" fmla="*/ 1451547 w 2269379"/>
                      <a:gd name="connsiteY2" fmla="*/ 428625 h 3871912"/>
                      <a:gd name="connsiteX3" fmla="*/ 1870647 w 2269379"/>
                      <a:gd name="connsiteY3" fmla="*/ 1685925 h 3871912"/>
                      <a:gd name="connsiteX4" fmla="*/ 1208660 w 2269379"/>
                      <a:gd name="connsiteY4" fmla="*/ 1895475 h 3871912"/>
                      <a:gd name="connsiteX5" fmla="*/ 1232473 w 2269379"/>
                      <a:gd name="connsiteY5" fmla="*/ 2100262 h 3871912"/>
                      <a:gd name="connsiteX6" fmla="*/ 2058511 w 2269379"/>
                      <a:gd name="connsiteY6" fmla="*/ 2627947 h 3871912"/>
                      <a:gd name="connsiteX7" fmla="*/ 2268317 w 2269379"/>
                      <a:gd name="connsiteY7" fmla="*/ 3871912 h 3871912"/>
                      <a:gd name="connsiteX8" fmla="*/ 1903986 w 2269379"/>
                      <a:gd name="connsiteY8" fmla="*/ 3869531 h 3871912"/>
                      <a:gd name="connsiteX9" fmla="*/ 370878 w 2269379"/>
                      <a:gd name="connsiteY9" fmla="*/ 2662237 h 3871912"/>
                      <a:gd name="connsiteX10" fmla="*/ 1367 w 2269379"/>
                      <a:gd name="connsiteY10" fmla="*/ 2493168 h 3871912"/>
                      <a:gd name="connsiteX11" fmla="*/ 3749 w 2269379"/>
                      <a:gd name="connsiteY11" fmla="*/ 2333624 h 3871912"/>
                      <a:gd name="connsiteX12" fmla="*/ 234730 w 2269379"/>
                      <a:gd name="connsiteY12" fmla="*/ 2171700 h 3871912"/>
                      <a:gd name="connsiteX13" fmla="*/ 389513 w 2269379"/>
                      <a:gd name="connsiteY13" fmla="*/ 1889124 h 3871912"/>
                      <a:gd name="connsiteX14" fmla="*/ 129957 w 2269379"/>
                      <a:gd name="connsiteY14" fmla="*/ 1839118 h 3871912"/>
                      <a:gd name="connsiteX15" fmla="*/ 376812 w 2269379"/>
                      <a:gd name="connsiteY15" fmla="*/ 604837 h 3871912"/>
                      <a:gd name="connsiteX16" fmla="*/ 437553 w 2269379"/>
                      <a:gd name="connsiteY16" fmla="*/ 52387 h 3871912"/>
                      <a:gd name="connsiteX0" fmla="*/ 437553 w 2269379"/>
                      <a:gd name="connsiteY0" fmla="*/ 52387 h 3871912"/>
                      <a:gd name="connsiteX1" fmla="*/ 1157446 w 2269379"/>
                      <a:gd name="connsiteY1" fmla="*/ 0 h 3871912"/>
                      <a:gd name="connsiteX2" fmla="*/ 1451547 w 2269379"/>
                      <a:gd name="connsiteY2" fmla="*/ 428625 h 3871912"/>
                      <a:gd name="connsiteX3" fmla="*/ 1870647 w 2269379"/>
                      <a:gd name="connsiteY3" fmla="*/ 1685925 h 3871912"/>
                      <a:gd name="connsiteX4" fmla="*/ 1208660 w 2269379"/>
                      <a:gd name="connsiteY4" fmla="*/ 1895475 h 3871912"/>
                      <a:gd name="connsiteX5" fmla="*/ 1232473 w 2269379"/>
                      <a:gd name="connsiteY5" fmla="*/ 2100262 h 3871912"/>
                      <a:gd name="connsiteX6" fmla="*/ 2058511 w 2269379"/>
                      <a:gd name="connsiteY6" fmla="*/ 2627947 h 3871912"/>
                      <a:gd name="connsiteX7" fmla="*/ 2268317 w 2269379"/>
                      <a:gd name="connsiteY7" fmla="*/ 3871912 h 3871912"/>
                      <a:gd name="connsiteX8" fmla="*/ 1903986 w 2269379"/>
                      <a:gd name="connsiteY8" fmla="*/ 3869531 h 3871912"/>
                      <a:gd name="connsiteX9" fmla="*/ 370878 w 2269379"/>
                      <a:gd name="connsiteY9" fmla="*/ 2662237 h 3871912"/>
                      <a:gd name="connsiteX10" fmla="*/ 1367 w 2269379"/>
                      <a:gd name="connsiteY10" fmla="*/ 2493168 h 3871912"/>
                      <a:gd name="connsiteX11" fmla="*/ 3749 w 2269379"/>
                      <a:gd name="connsiteY11" fmla="*/ 2333624 h 3871912"/>
                      <a:gd name="connsiteX12" fmla="*/ 234730 w 2269379"/>
                      <a:gd name="connsiteY12" fmla="*/ 2171700 h 3871912"/>
                      <a:gd name="connsiteX13" fmla="*/ 389513 w 2269379"/>
                      <a:gd name="connsiteY13" fmla="*/ 1889124 h 3871912"/>
                      <a:gd name="connsiteX14" fmla="*/ 129957 w 2269379"/>
                      <a:gd name="connsiteY14" fmla="*/ 1839118 h 3871912"/>
                      <a:gd name="connsiteX15" fmla="*/ 376812 w 2269379"/>
                      <a:gd name="connsiteY15" fmla="*/ 604837 h 3871912"/>
                      <a:gd name="connsiteX16" fmla="*/ 437553 w 2269379"/>
                      <a:gd name="connsiteY16" fmla="*/ 52387 h 3871912"/>
                      <a:gd name="connsiteX0" fmla="*/ 437553 w 2269379"/>
                      <a:gd name="connsiteY0" fmla="*/ 0 h 3819525"/>
                      <a:gd name="connsiteX1" fmla="*/ 1451547 w 2269379"/>
                      <a:gd name="connsiteY1" fmla="*/ 376238 h 3819525"/>
                      <a:gd name="connsiteX2" fmla="*/ 1870647 w 2269379"/>
                      <a:gd name="connsiteY2" fmla="*/ 1633538 h 3819525"/>
                      <a:gd name="connsiteX3" fmla="*/ 1208660 w 2269379"/>
                      <a:gd name="connsiteY3" fmla="*/ 1843088 h 3819525"/>
                      <a:gd name="connsiteX4" fmla="*/ 1232473 w 2269379"/>
                      <a:gd name="connsiteY4" fmla="*/ 2047875 h 3819525"/>
                      <a:gd name="connsiteX5" fmla="*/ 2058511 w 2269379"/>
                      <a:gd name="connsiteY5" fmla="*/ 2575560 h 3819525"/>
                      <a:gd name="connsiteX6" fmla="*/ 2268317 w 2269379"/>
                      <a:gd name="connsiteY6" fmla="*/ 3819525 h 3819525"/>
                      <a:gd name="connsiteX7" fmla="*/ 1903986 w 2269379"/>
                      <a:gd name="connsiteY7" fmla="*/ 3817144 h 3819525"/>
                      <a:gd name="connsiteX8" fmla="*/ 370878 w 2269379"/>
                      <a:gd name="connsiteY8" fmla="*/ 2609850 h 3819525"/>
                      <a:gd name="connsiteX9" fmla="*/ 1367 w 2269379"/>
                      <a:gd name="connsiteY9" fmla="*/ 2440781 h 3819525"/>
                      <a:gd name="connsiteX10" fmla="*/ 3749 w 2269379"/>
                      <a:gd name="connsiteY10" fmla="*/ 2281237 h 3819525"/>
                      <a:gd name="connsiteX11" fmla="*/ 234730 w 2269379"/>
                      <a:gd name="connsiteY11" fmla="*/ 2119313 h 3819525"/>
                      <a:gd name="connsiteX12" fmla="*/ 389513 w 2269379"/>
                      <a:gd name="connsiteY12" fmla="*/ 1836737 h 3819525"/>
                      <a:gd name="connsiteX13" fmla="*/ 129957 w 2269379"/>
                      <a:gd name="connsiteY13" fmla="*/ 1786731 h 3819525"/>
                      <a:gd name="connsiteX14" fmla="*/ 376812 w 2269379"/>
                      <a:gd name="connsiteY14" fmla="*/ 552450 h 3819525"/>
                      <a:gd name="connsiteX15" fmla="*/ 437553 w 2269379"/>
                      <a:gd name="connsiteY15" fmla="*/ 0 h 3819525"/>
                      <a:gd name="connsiteX0" fmla="*/ 437553 w 2269379"/>
                      <a:gd name="connsiteY0" fmla="*/ 34981 h 3854506"/>
                      <a:gd name="connsiteX1" fmla="*/ 1451547 w 2269379"/>
                      <a:gd name="connsiteY1" fmla="*/ 411219 h 3854506"/>
                      <a:gd name="connsiteX2" fmla="*/ 1870647 w 2269379"/>
                      <a:gd name="connsiteY2" fmla="*/ 1668519 h 3854506"/>
                      <a:gd name="connsiteX3" fmla="*/ 1208660 w 2269379"/>
                      <a:gd name="connsiteY3" fmla="*/ 1878069 h 3854506"/>
                      <a:gd name="connsiteX4" fmla="*/ 1232473 w 2269379"/>
                      <a:gd name="connsiteY4" fmla="*/ 2082856 h 3854506"/>
                      <a:gd name="connsiteX5" fmla="*/ 2058511 w 2269379"/>
                      <a:gd name="connsiteY5" fmla="*/ 2610541 h 3854506"/>
                      <a:gd name="connsiteX6" fmla="*/ 2268317 w 2269379"/>
                      <a:gd name="connsiteY6" fmla="*/ 3854506 h 3854506"/>
                      <a:gd name="connsiteX7" fmla="*/ 1903986 w 2269379"/>
                      <a:gd name="connsiteY7" fmla="*/ 3852125 h 3854506"/>
                      <a:gd name="connsiteX8" fmla="*/ 370878 w 2269379"/>
                      <a:gd name="connsiteY8" fmla="*/ 2644831 h 3854506"/>
                      <a:gd name="connsiteX9" fmla="*/ 1367 w 2269379"/>
                      <a:gd name="connsiteY9" fmla="*/ 2475762 h 3854506"/>
                      <a:gd name="connsiteX10" fmla="*/ 3749 w 2269379"/>
                      <a:gd name="connsiteY10" fmla="*/ 2316218 h 3854506"/>
                      <a:gd name="connsiteX11" fmla="*/ 234730 w 2269379"/>
                      <a:gd name="connsiteY11" fmla="*/ 2154294 h 3854506"/>
                      <a:gd name="connsiteX12" fmla="*/ 389513 w 2269379"/>
                      <a:gd name="connsiteY12" fmla="*/ 1871718 h 3854506"/>
                      <a:gd name="connsiteX13" fmla="*/ 129957 w 2269379"/>
                      <a:gd name="connsiteY13" fmla="*/ 1821712 h 3854506"/>
                      <a:gd name="connsiteX14" fmla="*/ 376812 w 2269379"/>
                      <a:gd name="connsiteY14" fmla="*/ 587431 h 3854506"/>
                      <a:gd name="connsiteX15" fmla="*/ 437553 w 2269379"/>
                      <a:gd name="connsiteY15" fmla="*/ 34981 h 3854506"/>
                      <a:gd name="connsiteX0" fmla="*/ 437553 w 2269379"/>
                      <a:gd name="connsiteY0" fmla="*/ 80989 h 3900514"/>
                      <a:gd name="connsiteX1" fmla="*/ 1451547 w 2269379"/>
                      <a:gd name="connsiteY1" fmla="*/ 457227 h 3900514"/>
                      <a:gd name="connsiteX2" fmla="*/ 1870647 w 2269379"/>
                      <a:gd name="connsiteY2" fmla="*/ 1714527 h 3900514"/>
                      <a:gd name="connsiteX3" fmla="*/ 1208660 w 2269379"/>
                      <a:gd name="connsiteY3" fmla="*/ 1924077 h 3900514"/>
                      <a:gd name="connsiteX4" fmla="*/ 1232473 w 2269379"/>
                      <a:gd name="connsiteY4" fmla="*/ 2128864 h 3900514"/>
                      <a:gd name="connsiteX5" fmla="*/ 2058511 w 2269379"/>
                      <a:gd name="connsiteY5" fmla="*/ 2656549 h 3900514"/>
                      <a:gd name="connsiteX6" fmla="*/ 2268317 w 2269379"/>
                      <a:gd name="connsiteY6" fmla="*/ 3900514 h 3900514"/>
                      <a:gd name="connsiteX7" fmla="*/ 1903986 w 2269379"/>
                      <a:gd name="connsiteY7" fmla="*/ 3898133 h 3900514"/>
                      <a:gd name="connsiteX8" fmla="*/ 370878 w 2269379"/>
                      <a:gd name="connsiteY8" fmla="*/ 2690839 h 3900514"/>
                      <a:gd name="connsiteX9" fmla="*/ 1367 w 2269379"/>
                      <a:gd name="connsiteY9" fmla="*/ 2521770 h 3900514"/>
                      <a:gd name="connsiteX10" fmla="*/ 3749 w 2269379"/>
                      <a:gd name="connsiteY10" fmla="*/ 2362226 h 3900514"/>
                      <a:gd name="connsiteX11" fmla="*/ 234730 w 2269379"/>
                      <a:gd name="connsiteY11" fmla="*/ 2200302 h 3900514"/>
                      <a:gd name="connsiteX12" fmla="*/ 389513 w 2269379"/>
                      <a:gd name="connsiteY12" fmla="*/ 1917726 h 3900514"/>
                      <a:gd name="connsiteX13" fmla="*/ 129957 w 2269379"/>
                      <a:gd name="connsiteY13" fmla="*/ 1867720 h 3900514"/>
                      <a:gd name="connsiteX14" fmla="*/ 376812 w 2269379"/>
                      <a:gd name="connsiteY14" fmla="*/ 633439 h 3900514"/>
                      <a:gd name="connsiteX15" fmla="*/ 437553 w 2269379"/>
                      <a:gd name="connsiteY15" fmla="*/ 80989 h 3900514"/>
                      <a:gd name="connsiteX0" fmla="*/ 437553 w 2269379"/>
                      <a:gd name="connsiteY0" fmla="*/ 89454 h 3908979"/>
                      <a:gd name="connsiteX1" fmla="*/ 1451547 w 2269379"/>
                      <a:gd name="connsiteY1" fmla="*/ 465692 h 3908979"/>
                      <a:gd name="connsiteX2" fmla="*/ 1870647 w 2269379"/>
                      <a:gd name="connsiteY2" fmla="*/ 1722992 h 3908979"/>
                      <a:gd name="connsiteX3" fmla="*/ 1208660 w 2269379"/>
                      <a:gd name="connsiteY3" fmla="*/ 1932542 h 3908979"/>
                      <a:gd name="connsiteX4" fmla="*/ 1232473 w 2269379"/>
                      <a:gd name="connsiteY4" fmla="*/ 2137329 h 3908979"/>
                      <a:gd name="connsiteX5" fmla="*/ 2058511 w 2269379"/>
                      <a:gd name="connsiteY5" fmla="*/ 2665014 h 3908979"/>
                      <a:gd name="connsiteX6" fmla="*/ 2268317 w 2269379"/>
                      <a:gd name="connsiteY6" fmla="*/ 3908979 h 3908979"/>
                      <a:gd name="connsiteX7" fmla="*/ 1903986 w 2269379"/>
                      <a:gd name="connsiteY7" fmla="*/ 3906598 h 3908979"/>
                      <a:gd name="connsiteX8" fmla="*/ 370878 w 2269379"/>
                      <a:gd name="connsiteY8" fmla="*/ 2699304 h 3908979"/>
                      <a:gd name="connsiteX9" fmla="*/ 1367 w 2269379"/>
                      <a:gd name="connsiteY9" fmla="*/ 2530235 h 3908979"/>
                      <a:gd name="connsiteX10" fmla="*/ 3749 w 2269379"/>
                      <a:gd name="connsiteY10" fmla="*/ 2370691 h 3908979"/>
                      <a:gd name="connsiteX11" fmla="*/ 234730 w 2269379"/>
                      <a:gd name="connsiteY11" fmla="*/ 2208767 h 3908979"/>
                      <a:gd name="connsiteX12" fmla="*/ 389513 w 2269379"/>
                      <a:gd name="connsiteY12" fmla="*/ 1926191 h 3908979"/>
                      <a:gd name="connsiteX13" fmla="*/ 129957 w 2269379"/>
                      <a:gd name="connsiteY13" fmla="*/ 1876185 h 3908979"/>
                      <a:gd name="connsiteX14" fmla="*/ 376812 w 2269379"/>
                      <a:gd name="connsiteY14" fmla="*/ 641904 h 3908979"/>
                      <a:gd name="connsiteX15" fmla="*/ 437553 w 2269379"/>
                      <a:gd name="connsiteY15" fmla="*/ 89454 h 3908979"/>
                      <a:gd name="connsiteX0" fmla="*/ 437553 w 2269379"/>
                      <a:gd name="connsiteY0" fmla="*/ 99260 h 3918785"/>
                      <a:gd name="connsiteX1" fmla="*/ 1451547 w 2269379"/>
                      <a:gd name="connsiteY1" fmla="*/ 475498 h 3918785"/>
                      <a:gd name="connsiteX2" fmla="*/ 1870647 w 2269379"/>
                      <a:gd name="connsiteY2" fmla="*/ 1732798 h 3918785"/>
                      <a:gd name="connsiteX3" fmla="*/ 1208660 w 2269379"/>
                      <a:gd name="connsiteY3" fmla="*/ 1942348 h 3918785"/>
                      <a:gd name="connsiteX4" fmla="*/ 1232473 w 2269379"/>
                      <a:gd name="connsiteY4" fmla="*/ 2147135 h 3918785"/>
                      <a:gd name="connsiteX5" fmla="*/ 2058511 w 2269379"/>
                      <a:gd name="connsiteY5" fmla="*/ 2674820 h 3918785"/>
                      <a:gd name="connsiteX6" fmla="*/ 2268317 w 2269379"/>
                      <a:gd name="connsiteY6" fmla="*/ 3918785 h 3918785"/>
                      <a:gd name="connsiteX7" fmla="*/ 1903986 w 2269379"/>
                      <a:gd name="connsiteY7" fmla="*/ 3916404 h 3918785"/>
                      <a:gd name="connsiteX8" fmla="*/ 370878 w 2269379"/>
                      <a:gd name="connsiteY8" fmla="*/ 2709110 h 3918785"/>
                      <a:gd name="connsiteX9" fmla="*/ 1367 w 2269379"/>
                      <a:gd name="connsiteY9" fmla="*/ 2540041 h 3918785"/>
                      <a:gd name="connsiteX10" fmla="*/ 3749 w 2269379"/>
                      <a:gd name="connsiteY10" fmla="*/ 2380497 h 3918785"/>
                      <a:gd name="connsiteX11" fmla="*/ 234730 w 2269379"/>
                      <a:gd name="connsiteY11" fmla="*/ 2218573 h 3918785"/>
                      <a:gd name="connsiteX12" fmla="*/ 389513 w 2269379"/>
                      <a:gd name="connsiteY12" fmla="*/ 1935997 h 3918785"/>
                      <a:gd name="connsiteX13" fmla="*/ 129957 w 2269379"/>
                      <a:gd name="connsiteY13" fmla="*/ 1885991 h 3918785"/>
                      <a:gd name="connsiteX14" fmla="*/ 376812 w 2269379"/>
                      <a:gd name="connsiteY14" fmla="*/ 651710 h 3918785"/>
                      <a:gd name="connsiteX15" fmla="*/ 437553 w 2269379"/>
                      <a:gd name="connsiteY15" fmla="*/ 99260 h 3918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69379" h="3918785">
                        <a:moveTo>
                          <a:pt x="437553" y="99260"/>
                        </a:moveTo>
                        <a:cubicBezTo>
                          <a:pt x="746976" y="-75364"/>
                          <a:pt x="1270711" y="-59491"/>
                          <a:pt x="1451547" y="475498"/>
                        </a:cubicBezTo>
                        <a:cubicBezTo>
                          <a:pt x="1467227" y="709655"/>
                          <a:pt x="1461866" y="1634373"/>
                          <a:pt x="1870647" y="1732798"/>
                        </a:cubicBezTo>
                        <a:cubicBezTo>
                          <a:pt x="1756945" y="1839954"/>
                          <a:pt x="1376141" y="1909011"/>
                          <a:pt x="1208660" y="1942348"/>
                        </a:cubicBezTo>
                        <a:cubicBezTo>
                          <a:pt x="1198940" y="2040772"/>
                          <a:pt x="1190050" y="2091732"/>
                          <a:pt x="1232473" y="2147135"/>
                        </a:cubicBezTo>
                        <a:cubicBezTo>
                          <a:pt x="1522106" y="2308742"/>
                          <a:pt x="1830790" y="2465588"/>
                          <a:pt x="2058511" y="2674820"/>
                        </a:cubicBezTo>
                        <a:cubicBezTo>
                          <a:pt x="2284534" y="2838333"/>
                          <a:pt x="2270894" y="3703282"/>
                          <a:pt x="2268317" y="3918785"/>
                        </a:cubicBezTo>
                        <a:lnTo>
                          <a:pt x="1903986" y="3916404"/>
                        </a:lnTo>
                        <a:cubicBezTo>
                          <a:pt x="1809669" y="3379035"/>
                          <a:pt x="1322445" y="3191710"/>
                          <a:pt x="370878" y="2709110"/>
                        </a:cubicBezTo>
                        <a:cubicBezTo>
                          <a:pt x="247708" y="2664660"/>
                          <a:pt x="119774" y="2605922"/>
                          <a:pt x="1367" y="2540041"/>
                        </a:cubicBezTo>
                        <a:cubicBezTo>
                          <a:pt x="-1878" y="2480510"/>
                          <a:pt x="1368" y="2448363"/>
                          <a:pt x="3749" y="2380497"/>
                        </a:cubicBezTo>
                        <a:cubicBezTo>
                          <a:pt x="79482" y="2322554"/>
                          <a:pt x="180755" y="2255349"/>
                          <a:pt x="234730" y="2218573"/>
                        </a:cubicBezTo>
                        <a:cubicBezTo>
                          <a:pt x="421986" y="2151634"/>
                          <a:pt x="417691" y="1997380"/>
                          <a:pt x="389513" y="1935997"/>
                        </a:cubicBezTo>
                        <a:cubicBezTo>
                          <a:pt x="279906" y="1912714"/>
                          <a:pt x="215682" y="1901337"/>
                          <a:pt x="129957" y="1885991"/>
                        </a:cubicBezTo>
                        <a:cubicBezTo>
                          <a:pt x="504802" y="1606591"/>
                          <a:pt x="688422" y="1061285"/>
                          <a:pt x="376812" y="651710"/>
                        </a:cubicBezTo>
                        <a:cubicBezTo>
                          <a:pt x="416109" y="486610"/>
                          <a:pt x="417306" y="283410"/>
                          <a:pt x="437553" y="9926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grpSp>
            <p:nvGrpSpPr>
              <p:cNvPr id="15" name="Group 14">
                <a:extLst>
                  <a:ext uri="{FF2B5EF4-FFF2-40B4-BE49-F238E27FC236}">
                    <a16:creationId xmlns:a16="http://schemas.microsoft.com/office/drawing/2014/main" xmlns="" id="{9A096044-4592-4E4A-85A5-B147E0FDF262}"/>
                  </a:ext>
                </a:extLst>
              </p:cNvPr>
              <p:cNvGrpSpPr/>
              <p:nvPr/>
            </p:nvGrpSpPr>
            <p:grpSpPr>
              <a:xfrm>
                <a:off x="2853729" y="785942"/>
                <a:ext cx="2339705" cy="1198734"/>
                <a:chOff x="2853729" y="785942"/>
                <a:chExt cx="2339705" cy="1198734"/>
              </a:xfrm>
            </p:grpSpPr>
            <p:sp>
              <p:nvSpPr>
                <p:cNvPr id="37" name="Freeform 34">
                  <a:extLst>
                    <a:ext uri="{FF2B5EF4-FFF2-40B4-BE49-F238E27FC236}">
                      <a16:creationId xmlns:a16="http://schemas.microsoft.com/office/drawing/2014/main" xmlns="" id="{A0C96058-E1A7-4185-A930-D62B23A97743}"/>
                    </a:ext>
                  </a:extLst>
                </p:cNvPr>
                <p:cNvSpPr/>
                <p:nvPr/>
              </p:nvSpPr>
              <p:spPr>
                <a:xfrm rot="10800000">
                  <a:off x="2853729" y="785942"/>
                  <a:ext cx="2339705" cy="1198734"/>
                </a:xfrm>
                <a:custGeom>
                  <a:avLst/>
                  <a:gdLst>
                    <a:gd name="connsiteX0" fmla="*/ 484527 w 1904000"/>
                    <a:gd name="connsiteY0" fmla="*/ 975475 h 975503"/>
                    <a:gd name="connsiteX1" fmla="*/ 372945 w 1904000"/>
                    <a:gd name="connsiteY1" fmla="*/ 970841 h 975503"/>
                    <a:gd name="connsiteX2" fmla="*/ 286880 w 1904000"/>
                    <a:gd name="connsiteY2" fmla="*/ 961087 h 975503"/>
                    <a:gd name="connsiteX3" fmla="*/ 286880 w 1904000"/>
                    <a:gd name="connsiteY3" fmla="*/ 673238 h 975503"/>
                    <a:gd name="connsiteX4" fmla="*/ 252700 w 1904000"/>
                    <a:gd name="connsiteY4" fmla="*/ 675759 h 975503"/>
                    <a:gd name="connsiteX5" fmla="*/ 209749 w 1904000"/>
                    <a:gd name="connsiteY5" fmla="*/ 701614 h 975503"/>
                    <a:gd name="connsiteX6" fmla="*/ 300 w 1904000"/>
                    <a:gd name="connsiteY6" fmla="*/ 516821 h 975503"/>
                    <a:gd name="connsiteX7" fmla="*/ 203272 w 1904000"/>
                    <a:gd name="connsiteY7" fmla="*/ 349522 h 975503"/>
                    <a:gd name="connsiteX8" fmla="*/ 283030 w 1904000"/>
                    <a:gd name="connsiteY8" fmla="*/ 383740 h 975503"/>
                    <a:gd name="connsiteX9" fmla="*/ 286880 w 1904000"/>
                    <a:gd name="connsiteY9" fmla="*/ 382386 h 975503"/>
                    <a:gd name="connsiteX10" fmla="*/ 286880 w 1904000"/>
                    <a:gd name="connsiteY10" fmla="*/ 0 h 975503"/>
                    <a:gd name="connsiteX11" fmla="*/ 1904000 w 1904000"/>
                    <a:gd name="connsiteY11" fmla="*/ 0 h 975503"/>
                    <a:gd name="connsiteX12" fmla="*/ 1842582 w 1904000"/>
                    <a:gd name="connsiteY12" fmla="*/ 140445 h 975503"/>
                    <a:gd name="connsiteX13" fmla="*/ 744445 w 1904000"/>
                    <a:gd name="connsiteY13" fmla="*/ 955818 h 975503"/>
                    <a:gd name="connsiteX14" fmla="*/ 484527 w 1904000"/>
                    <a:gd name="connsiteY14" fmla="*/ 975475 h 975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04000" h="975503">
                      <a:moveTo>
                        <a:pt x="484527" y="975475"/>
                      </a:moveTo>
                      <a:cubicBezTo>
                        <a:pt x="447073" y="975251"/>
                        <a:pt x="409860" y="973696"/>
                        <a:pt x="372945" y="970841"/>
                      </a:cubicBezTo>
                      <a:lnTo>
                        <a:pt x="286880" y="961087"/>
                      </a:lnTo>
                      <a:lnTo>
                        <a:pt x="286880" y="673238"/>
                      </a:lnTo>
                      <a:lnTo>
                        <a:pt x="252700" y="675759"/>
                      </a:lnTo>
                      <a:cubicBezTo>
                        <a:pt x="239356" y="680155"/>
                        <a:pt x="224981" y="688408"/>
                        <a:pt x="209749" y="701614"/>
                      </a:cubicBezTo>
                      <a:cubicBezTo>
                        <a:pt x="71915" y="824446"/>
                        <a:pt x="-5458" y="663298"/>
                        <a:pt x="300" y="516821"/>
                      </a:cubicBezTo>
                      <a:cubicBezTo>
                        <a:pt x="4259" y="310157"/>
                        <a:pt x="105384" y="268014"/>
                        <a:pt x="203272" y="349522"/>
                      </a:cubicBezTo>
                      <a:cubicBezTo>
                        <a:pt x="232351" y="373643"/>
                        <a:pt x="259577" y="384989"/>
                        <a:pt x="283030" y="383740"/>
                      </a:cubicBezTo>
                      <a:lnTo>
                        <a:pt x="286880" y="382386"/>
                      </a:lnTo>
                      <a:lnTo>
                        <a:pt x="286880" y="0"/>
                      </a:lnTo>
                      <a:lnTo>
                        <a:pt x="1904000" y="0"/>
                      </a:lnTo>
                      <a:lnTo>
                        <a:pt x="1842582" y="140445"/>
                      </a:lnTo>
                      <a:cubicBezTo>
                        <a:pt x="1634081" y="558525"/>
                        <a:pt x="1237589" y="880286"/>
                        <a:pt x="744445" y="955818"/>
                      </a:cubicBezTo>
                      <a:cubicBezTo>
                        <a:pt x="657004" y="969551"/>
                        <a:pt x="570136" y="975988"/>
                        <a:pt x="484527" y="975475"/>
                      </a:cubicBezTo>
                      <a:close/>
                    </a:path>
                  </a:pathLst>
                </a:custGeom>
                <a:solidFill>
                  <a:srgbClr val="7963A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38" name="Group 37">
                  <a:extLst>
                    <a:ext uri="{FF2B5EF4-FFF2-40B4-BE49-F238E27FC236}">
                      <a16:creationId xmlns:a16="http://schemas.microsoft.com/office/drawing/2014/main" xmlns="" id="{A534CC86-63A2-4C6B-9564-F8E32B1E97A9}"/>
                    </a:ext>
                  </a:extLst>
                </p:cNvPr>
                <p:cNvGrpSpPr/>
                <p:nvPr/>
              </p:nvGrpSpPr>
              <p:grpSpPr>
                <a:xfrm>
                  <a:off x="3890217" y="933008"/>
                  <a:ext cx="533116" cy="590901"/>
                  <a:chOff x="4899872" y="2649986"/>
                  <a:chExt cx="465992" cy="516501"/>
                </a:xfrm>
              </p:grpSpPr>
              <p:sp>
                <p:nvSpPr>
                  <p:cNvPr id="39" name="Rectangle 29">
                    <a:extLst>
                      <a:ext uri="{FF2B5EF4-FFF2-40B4-BE49-F238E27FC236}">
                        <a16:creationId xmlns:a16="http://schemas.microsoft.com/office/drawing/2014/main" xmlns="" id="{AF497E10-D41E-4A14-82E3-EC34BF656297}"/>
                      </a:ext>
                    </a:extLst>
                  </p:cNvPr>
                  <p:cNvSpPr/>
                  <p:nvPr/>
                </p:nvSpPr>
                <p:spPr>
                  <a:xfrm>
                    <a:off x="5119858" y="2649986"/>
                    <a:ext cx="30757" cy="78630"/>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4979"/>
                      <a:gd name="connsiteX1" fmla="*/ 85353 w 85353"/>
                      <a:gd name="connsiteY1" fmla="*/ 0 h 214979"/>
                      <a:gd name="connsiteX2" fmla="*/ 83575 w 85353"/>
                      <a:gd name="connsiteY2" fmla="*/ 213788 h 214979"/>
                      <a:gd name="connsiteX3" fmla="*/ 0 w 85353"/>
                      <a:gd name="connsiteY3" fmla="*/ 213788 h 214979"/>
                      <a:gd name="connsiteX4" fmla="*/ 2183 w 85353"/>
                      <a:gd name="connsiteY4" fmla="*/ 0 h 21497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 name="connsiteX0" fmla="*/ 60 w 90103"/>
                      <a:gd name="connsiteY0" fmla="*/ 0 h 216899"/>
                      <a:gd name="connsiteX1" fmla="*/ 90103 w 90103"/>
                      <a:gd name="connsiteY1" fmla="*/ 0 h 216899"/>
                      <a:gd name="connsiteX2" fmla="*/ 88325 w 90103"/>
                      <a:gd name="connsiteY2" fmla="*/ 213788 h 216899"/>
                      <a:gd name="connsiteX3" fmla="*/ 4750 w 90103"/>
                      <a:gd name="connsiteY3" fmla="*/ 213788 h 216899"/>
                      <a:gd name="connsiteX4" fmla="*/ 60 w 90103"/>
                      <a:gd name="connsiteY4" fmla="*/ 0 h 21689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 name="connsiteX0" fmla="*/ 60 w 90103"/>
                      <a:gd name="connsiteY0" fmla="*/ 0 h 216899"/>
                      <a:gd name="connsiteX1" fmla="*/ 90103 w 90103"/>
                      <a:gd name="connsiteY1" fmla="*/ 0 h 216899"/>
                      <a:gd name="connsiteX2" fmla="*/ 88325 w 90103"/>
                      <a:gd name="connsiteY2" fmla="*/ 213788 h 216899"/>
                      <a:gd name="connsiteX3" fmla="*/ 4750 w 90103"/>
                      <a:gd name="connsiteY3" fmla="*/ 213788 h 216899"/>
                      <a:gd name="connsiteX4" fmla="*/ 60 w 90103"/>
                      <a:gd name="connsiteY4" fmla="*/ 0 h 21689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 name="connsiteX0" fmla="*/ 125 w 86732"/>
                      <a:gd name="connsiteY0" fmla="*/ 0 h 216899"/>
                      <a:gd name="connsiteX1" fmla="*/ 86732 w 86732"/>
                      <a:gd name="connsiteY1" fmla="*/ 0 h 216899"/>
                      <a:gd name="connsiteX2" fmla="*/ 84954 w 86732"/>
                      <a:gd name="connsiteY2" fmla="*/ 213788 h 216899"/>
                      <a:gd name="connsiteX3" fmla="*/ 1379 w 86732"/>
                      <a:gd name="connsiteY3" fmla="*/ 213788 h 216899"/>
                      <a:gd name="connsiteX4" fmla="*/ 125 w 86732"/>
                      <a:gd name="connsiteY4" fmla="*/ 0 h 216899"/>
                      <a:gd name="connsiteX0" fmla="*/ 125 w 86732"/>
                      <a:gd name="connsiteY0" fmla="*/ 0 h 214922"/>
                      <a:gd name="connsiteX1" fmla="*/ 86732 w 86732"/>
                      <a:gd name="connsiteY1" fmla="*/ 0 h 214922"/>
                      <a:gd name="connsiteX2" fmla="*/ 84954 w 86732"/>
                      <a:gd name="connsiteY2" fmla="*/ 213788 h 214922"/>
                      <a:gd name="connsiteX3" fmla="*/ 1379 w 86732"/>
                      <a:gd name="connsiteY3" fmla="*/ 213788 h 214922"/>
                      <a:gd name="connsiteX4" fmla="*/ 125 w 86732"/>
                      <a:gd name="connsiteY4" fmla="*/ 0 h 214922"/>
                      <a:gd name="connsiteX0" fmla="*/ 125 w 86732"/>
                      <a:gd name="connsiteY0" fmla="*/ 0 h 213788"/>
                      <a:gd name="connsiteX1" fmla="*/ 86732 w 86732"/>
                      <a:gd name="connsiteY1" fmla="*/ 0 h 213788"/>
                      <a:gd name="connsiteX2" fmla="*/ 84954 w 86732"/>
                      <a:gd name="connsiteY2" fmla="*/ 213788 h 213788"/>
                      <a:gd name="connsiteX3" fmla="*/ 1379 w 86732"/>
                      <a:gd name="connsiteY3" fmla="*/ 213788 h 213788"/>
                      <a:gd name="connsiteX4" fmla="*/ 125 w 86732"/>
                      <a:gd name="connsiteY4" fmla="*/ 0 h 213788"/>
                      <a:gd name="connsiteX0" fmla="*/ 125 w 86732"/>
                      <a:gd name="connsiteY0" fmla="*/ 0 h 213788"/>
                      <a:gd name="connsiteX1" fmla="*/ 86732 w 86732"/>
                      <a:gd name="connsiteY1" fmla="*/ 0 h 213788"/>
                      <a:gd name="connsiteX2" fmla="*/ 84954 w 86732"/>
                      <a:gd name="connsiteY2" fmla="*/ 213788 h 213788"/>
                      <a:gd name="connsiteX3" fmla="*/ 1379 w 86732"/>
                      <a:gd name="connsiteY3" fmla="*/ 213788 h 213788"/>
                      <a:gd name="connsiteX4" fmla="*/ 125 w 86732"/>
                      <a:gd name="connsiteY4" fmla="*/ 0 h 213788"/>
                      <a:gd name="connsiteX0" fmla="*/ 125 w 86732"/>
                      <a:gd name="connsiteY0" fmla="*/ 0 h 214170"/>
                      <a:gd name="connsiteX1" fmla="*/ 86732 w 86732"/>
                      <a:gd name="connsiteY1" fmla="*/ 0 h 214170"/>
                      <a:gd name="connsiteX2" fmla="*/ 84954 w 86732"/>
                      <a:gd name="connsiteY2" fmla="*/ 213788 h 214170"/>
                      <a:gd name="connsiteX3" fmla="*/ 1379 w 86732"/>
                      <a:gd name="connsiteY3" fmla="*/ 213788 h 214170"/>
                      <a:gd name="connsiteX4" fmla="*/ 125 w 86732"/>
                      <a:gd name="connsiteY4" fmla="*/ 0 h 214170"/>
                      <a:gd name="connsiteX0" fmla="*/ 125 w 86732"/>
                      <a:gd name="connsiteY0" fmla="*/ 0 h 213788"/>
                      <a:gd name="connsiteX1" fmla="*/ 86732 w 86732"/>
                      <a:gd name="connsiteY1" fmla="*/ 0 h 213788"/>
                      <a:gd name="connsiteX2" fmla="*/ 84954 w 86732"/>
                      <a:gd name="connsiteY2" fmla="*/ 213788 h 213788"/>
                      <a:gd name="connsiteX3" fmla="*/ 1379 w 86732"/>
                      <a:gd name="connsiteY3" fmla="*/ 213788 h 213788"/>
                      <a:gd name="connsiteX4" fmla="*/ 125 w 86732"/>
                      <a:gd name="connsiteY4" fmla="*/ 0 h 213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32" h="213788">
                        <a:moveTo>
                          <a:pt x="125" y="0"/>
                        </a:moveTo>
                        <a:lnTo>
                          <a:pt x="86732" y="0"/>
                        </a:lnTo>
                        <a:cubicBezTo>
                          <a:pt x="86139" y="68805"/>
                          <a:pt x="85547" y="144983"/>
                          <a:pt x="84954" y="213788"/>
                        </a:cubicBezTo>
                        <a:cubicBezTo>
                          <a:pt x="35074" y="213055"/>
                          <a:pt x="42134" y="212319"/>
                          <a:pt x="1379" y="213788"/>
                        </a:cubicBezTo>
                        <a:cubicBezTo>
                          <a:pt x="2107" y="145803"/>
                          <a:pt x="-603" y="67985"/>
                          <a:pt x="125"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0" name="Rectangle 29">
                    <a:extLst>
                      <a:ext uri="{FF2B5EF4-FFF2-40B4-BE49-F238E27FC236}">
                        <a16:creationId xmlns:a16="http://schemas.microsoft.com/office/drawing/2014/main" xmlns="" id="{0C6ABDD2-E0D1-474E-BB76-40D4B7C31B5C}"/>
                      </a:ext>
                    </a:extLst>
                  </p:cNvPr>
                  <p:cNvSpPr/>
                  <p:nvPr/>
                </p:nvSpPr>
                <p:spPr>
                  <a:xfrm rot="1791184">
                    <a:off x="5213515" y="2676404"/>
                    <a:ext cx="31393" cy="79161"/>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4819"/>
                      <a:gd name="connsiteX1" fmla="*/ 85353 w 85353"/>
                      <a:gd name="connsiteY1" fmla="*/ 0 h 214819"/>
                      <a:gd name="connsiteX2" fmla="*/ 83575 w 85353"/>
                      <a:gd name="connsiteY2" fmla="*/ 213788 h 214819"/>
                      <a:gd name="connsiteX3" fmla="*/ 0 w 85353"/>
                      <a:gd name="connsiteY3" fmla="*/ 213788 h 214819"/>
                      <a:gd name="connsiteX4" fmla="*/ 2183 w 85353"/>
                      <a:gd name="connsiteY4" fmla="*/ 0 h 214819"/>
                      <a:gd name="connsiteX0" fmla="*/ 2183 w 85353"/>
                      <a:gd name="connsiteY0" fmla="*/ 0 h 215231"/>
                      <a:gd name="connsiteX1" fmla="*/ 85353 w 85353"/>
                      <a:gd name="connsiteY1" fmla="*/ 0 h 215231"/>
                      <a:gd name="connsiteX2" fmla="*/ 83575 w 85353"/>
                      <a:gd name="connsiteY2" fmla="*/ 213788 h 215231"/>
                      <a:gd name="connsiteX3" fmla="*/ 0 w 85353"/>
                      <a:gd name="connsiteY3" fmla="*/ 213788 h 215231"/>
                      <a:gd name="connsiteX4" fmla="*/ 2183 w 85353"/>
                      <a:gd name="connsiteY4" fmla="*/ 0 h 215231"/>
                      <a:gd name="connsiteX0" fmla="*/ 2183 w 85353"/>
                      <a:gd name="connsiteY0" fmla="*/ 0 h 215231"/>
                      <a:gd name="connsiteX1" fmla="*/ 85353 w 85353"/>
                      <a:gd name="connsiteY1" fmla="*/ 0 h 215231"/>
                      <a:gd name="connsiteX2" fmla="*/ 83575 w 85353"/>
                      <a:gd name="connsiteY2" fmla="*/ 213788 h 215231"/>
                      <a:gd name="connsiteX3" fmla="*/ 0 w 85353"/>
                      <a:gd name="connsiteY3" fmla="*/ 213788 h 215231"/>
                      <a:gd name="connsiteX4" fmla="*/ 2183 w 85353"/>
                      <a:gd name="connsiteY4" fmla="*/ 0 h 215231"/>
                      <a:gd name="connsiteX0" fmla="*/ 2183 w 85353"/>
                      <a:gd name="connsiteY0" fmla="*/ 0 h 215231"/>
                      <a:gd name="connsiteX1" fmla="*/ 85353 w 85353"/>
                      <a:gd name="connsiteY1" fmla="*/ 0 h 215231"/>
                      <a:gd name="connsiteX2" fmla="*/ 83575 w 85353"/>
                      <a:gd name="connsiteY2" fmla="*/ 213788 h 215231"/>
                      <a:gd name="connsiteX3" fmla="*/ 0 w 85353"/>
                      <a:gd name="connsiteY3" fmla="*/ 213788 h 215231"/>
                      <a:gd name="connsiteX4" fmla="*/ 2183 w 85353"/>
                      <a:gd name="connsiteY4" fmla="*/ 0 h 215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53" h="215231">
                        <a:moveTo>
                          <a:pt x="2183" y="0"/>
                        </a:moveTo>
                        <a:cubicBezTo>
                          <a:pt x="42909" y="1601"/>
                          <a:pt x="57630" y="1"/>
                          <a:pt x="85353" y="0"/>
                        </a:cubicBezTo>
                        <a:cubicBezTo>
                          <a:pt x="84760" y="68805"/>
                          <a:pt x="84168" y="144983"/>
                          <a:pt x="83575" y="213788"/>
                        </a:cubicBezTo>
                        <a:cubicBezTo>
                          <a:pt x="32441" y="213518"/>
                          <a:pt x="31517" y="217168"/>
                          <a:pt x="0" y="213788"/>
                        </a:cubicBezTo>
                        <a:cubicBezTo>
                          <a:pt x="728" y="145803"/>
                          <a:pt x="1455" y="67985"/>
                          <a:pt x="2183"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1" name="Rectangle 29">
                    <a:extLst>
                      <a:ext uri="{FF2B5EF4-FFF2-40B4-BE49-F238E27FC236}">
                        <a16:creationId xmlns:a16="http://schemas.microsoft.com/office/drawing/2014/main" xmlns="" id="{B07D16B4-3455-4C30-A600-24CE15463A2D}"/>
                      </a:ext>
                    </a:extLst>
                  </p:cNvPr>
                  <p:cNvSpPr/>
                  <p:nvPr/>
                </p:nvSpPr>
                <p:spPr>
                  <a:xfrm rot="3652241">
                    <a:off x="5285103" y="2746479"/>
                    <a:ext cx="31393" cy="78630"/>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53" h="213788">
                        <a:moveTo>
                          <a:pt x="2183" y="0"/>
                        </a:moveTo>
                        <a:lnTo>
                          <a:pt x="85353" y="0"/>
                        </a:lnTo>
                        <a:cubicBezTo>
                          <a:pt x="84760" y="68805"/>
                          <a:pt x="84168" y="144983"/>
                          <a:pt x="83575" y="213788"/>
                        </a:cubicBezTo>
                        <a:cubicBezTo>
                          <a:pt x="36985" y="210909"/>
                          <a:pt x="31181" y="211319"/>
                          <a:pt x="0" y="213788"/>
                        </a:cubicBezTo>
                        <a:cubicBezTo>
                          <a:pt x="728" y="145803"/>
                          <a:pt x="1455" y="67985"/>
                          <a:pt x="2183"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2" name="Rectangle 29">
                    <a:extLst>
                      <a:ext uri="{FF2B5EF4-FFF2-40B4-BE49-F238E27FC236}">
                        <a16:creationId xmlns:a16="http://schemas.microsoft.com/office/drawing/2014/main" xmlns="" id="{1955620D-BE99-48F3-9254-B675225DD805}"/>
                      </a:ext>
                    </a:extLst>
                  </p:cNvPr>
                  <p:cNvSpPr/>
                  <p:nvPr/>
                </p:nvSpPr>
                <p:spPr>
                  <a:xfrm rot="5400000">
                    <a:off x="5313696" y="2843466"/>
                    <a:ext cx="26394" cy="77943"/>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182 w 85808"/>
                      <a:gd name="connsiteY0" fmla="*/ 2458 h 213788"/>
                      <a:gd name="connsiteX1" fmla="*/ 85808 w 85808"/>
                      <a:gd name="connsiteY1" fmla="*/ 0 h 213788"/>
                      <a:gd name="connsiteX2" fmla="*/ 84030 w 85808"/>
                      <a:gd name="connsiteY2" fmla="*/ 213788 h 213788"/>
                      <a:gd name="connsiteX3" fmla="*/ 455 w 85808"/>
                      <a:gd name="connsiteY3" fmla="*/ 213788 h 213788"/>
                      <a:gd name="connsiteX4" fmla="*/ 182 w 85808"/>
                      <a:gd name="connsiteY4" fmla="*/ 2458 h 213788"/>
                      <a:gd name="connsiteX0" fmla="*/ 182 w 85808"/>
                      <a:gd name="connsiteY0" fmla="*/ 2458 h 215139"/>
                      <a:gd name="connsiteX1" fmla="*/ 85808 w 85808"/>
                      <a:gd name="connsiteY1" fmla="*/ 0 h 215139"/>
                      <a:gd name="connsiteX2" fmla="*/ 84030 w 85808"/>
                      <a:gd name="connsiteY2" fmla="*/ 213788 h 215139"/>
                      <a:gd name="connsiteX3" fmla="*/ 455 w 85808"/>
                      <a:gd name="connsiteY3" fmla="*/ 213788 h 215139"/>
                      <a:gd name="connsiteX4" fmla="*/ 182 w 85808"/>
                      <a:gd name="connsiteY4" fmla="*/ 2458 h 215139"/>
                      <a:gd name="connsiteX0" fmla="*/ 182 w 85808"/>
                      <a:gd name="connsiteY0" fmla="*/ 2458 h 218063"/>
                      <a:gd name="connsiteX1" fmla="*/ 85808 w 85808"/>
                      <a:gd name="connsiteY1" fmla="*/ 0 h 218063"/>
                      <a:gd name="connsiteX2" fmla="*/ 84030 w 85808"/>
                      <a:gd name="connsiteY2" fmla="*/ 213788 h 218063"/>
                      <a:gd name="connsiteX3" fmla="*/ 455 w 85808"/>
                      <a:gd name="connsiteY3" fmla="*/ 213788 h 218063"/>
                      <a:gd name="connsiteX4" fmla="*/ 182 w 85808"/>
                      <a:gd name="connsiteY4" fmla="*/ 2458 h 218063"/>
                      <a:gd name="connsiteX0" fmla="*/ 182 w 85808"/>
                      <a:gd name="connsiteY0" fmla="*/ 2458 h 218063"/>
                      <a:gd name="connsiteX1" fmla="*/ 85808 w 85808"/>
                      <a:gd name="connsiteY1" fmla="*/ 0 h 218063"/>
                      <a:gd name="connsiteX2" fmla="*/ 84030 w 85808"/>
                      <a:gd name="connsiteY2" fmla="*/ 213788 h 218063"/>
                      <a:gd name="connsiteX3" fmla="*/ 455 w 85808"/>
                      <a:gd name="connsiteY3" fmla="*/ 213788 h 218063"/>
                      <a:gd name="connsiteX4" fmla="*/ 182 w 85808"/>
                      <a:gd name="connsiteY4" fmla="*/ 2458 h 218063"/>
                      <a:gd name="connsiteX0" fmla="*/ 182 w 85808"/>
                      <a:gd name="connsiteY0" fmla="*/ 2458 h 214804"/>
                      <a:gd name="connsiteX1" fmla="*/ 85808 w 85808"/>
                      <a:gd name="connsiteY1" fmla="*/ 0 h 214804"/>
                      <a:gd name="connsiteX2" fmla="*/ 84030 w 85808"/>
                      <a:gd name="connsiteY2" fmla="*/ 213788 h 214804"/>
                      <a:gd name="connsiteX3" fmla="*/ 455 w 85808"/>
                      <a:gd name="connsiteY3" fmla="*/ 213788 h 214804"/>
                      <a:gd name="connsiteX4" fmla="*/ 182 w 85808"/>
                      <a:gd name="connsiteY4" fmla="*/ 2458 h 214804"/>
                      <a:gd name="connsiteX0" fmla="*/ 182 w 85808"/>
                      <a:gd name="connsiteY0" fmla="*/ 2458 h 215139"/>
                      <a:gd name="connsiteX1" fmla="*/ 85808 w 85808"/>
                      <a:gd name="connsiteY1" fmla="*/ 0 h 215139"/>
                      <a:gd name="connsiteX2" fmla="*/ 84030 w 85808"/>
                      <a:gd name="connsiteY2" fmla="*/ 213788 h 215139"/>
                      <a:gd name="connsiteX3" fmla="*/ 455 w 85808"/>
                      <a:gd name="connsiteY3" fmla="*/ 213788 h 215139"/>
                      <a:gd name="connsiteX4" fmla="*/ 182 w 85808"/>
                      <a:gd name="connsiteY4" fmla="*/ 2458 h 215139"/>
                      <a:gd name="connsiteX0" fmla="*/ 182 w 85808"/>
                      <a:gd name="connsiteY0" fmla="*/ 2458 h 217102"/>
                      <a:gd name="connsiteX1" fmla="*/ 85808 w 85808"/>
                      <a:gd name="connsiteY1" fmla="*/ 0 h 217102"/>
                      <a:gd name="connsiteX2" fmla="*/ 84033 w 85808"/>
                      <a:gd name="connsiteY2" fmla="*/ 217102 h 217102"/>
                      <a:gd name="connsiteX3" fmla="*/ 455 w 85808"/>
                      <a:gd name="connsiteY3" fmla="*/ 213788 h 217102"/>
                      <a:gd name="connsiteX4" fmla="*/ 182 w 85808"/>
                      <a:gd name="connsiteY4" fmla="*/ 2458 h 217102"/>
                      <a:gd name="connsiteX0" fmla="*/ 182 w 85808"/>
                      <a:gd name="connsiteY0" fmla="*/ 2458 h 217102"/>
                      <a:gd name="connsiteX1" fmla="*/ 85808 w 85808"/>
                      <a:gd name="connsiteY1" fmla="*/ 0 h 217102"/>
                      <a:gd name="connsiteX2" fmla="*/ 84033 w 85808"/>
                      <a:gd name="connsiteY2" fmla="*/ 217102 h 217102"/>
                      <a:gd name="connsiteX3" fmla="*/ 455 w 85808"/>
                      <a:gd name="connsiteY3" fmla="*/ 213788 h 217102"/>
                      <a:gd name="connsiteX4" fmla="*/ 182 w 85808"/>
                      <a:gd name="connsiteY4" fmla="*/ 2458 h 217102"/>
                      <a:gd name="connsiteX0" fmla="*/ 182 w 85808"/>
                      <a:gd name="connsiteY0" fmla="*/ 2458 h 213788"/>
                      <a:gd name="connsiteX1" fmla="*/ 85808 w 85808"/>
                      <a:gd name="connsiteY1" fmla="*/ 0 h 213788"/>
                      <a:gd name="connsiteX2" fmla="*/ 81070 w 85808"/>
                      <a:gd name="connsiteY2" fmla="*/ 211861 h 213788"/>
                      <a:gd name="connsiteX3" fmla="*/ 455 w 85808"/>
                      <a:gd name="connsiteY3" fmla="*/ 213788 h 213788"/>
                      <a:gd name="connsiteX4" fmla="*/ 182 w 85808"/>
                      <a:gd name="connsiteY4" fmla="*/ 2458 h 213788"/>
                      <a:gd name="connsiteX0" fmla="*/ 182 w 85808"/>
                      <a:gd name="connsiteY0" fmla="*/ 2458 h 214379"/>
                      <a:gd name="connsiteX1" fmla="*/ 85808 w 85808"/>
                      <a:gd name="connsiteY1" fmla="*/ 0 h 214379"/>
                      <a:gd name="connsiteX2" fmla="*/ 81070 w 85808"/>
                      <a:gd name="connsiteY2" fmla="*/ 211861 h 214379"/>
                      <a:gd name="connsiteX3" fmla="*/ 455 w 85808"/>
                      <a:gd name="connsiteY3" fmla="*/ 213788 h 214379"/>
                      <a:gd name="connsiteX4" fmla="*/ 182 w 85808"/>
                      <a:gd name="connsiteY4" fmla="*/ 2458 h 214379"/>
                      <a:gd name="connsiteX0" fmla="*/ 182 w 81166"/>
                      <a:gd name="connsiteY0" fmla="*/ 2459 h 214380"/>
                      <a:gd name="connsiteX1" fmla="*/ 79884 w 81166"/>
                      <a:gd name="connsiteY1" fmla="*/ 0 h 214380"/>
                      <a:gd name="connsiteX2" fmla="*/ 81070 w 81166"/>
                      <a:gd name="connsiteY2" fmla="*/ 211862 h 214380"/>
                      <a:gd name="connsiteX3" fmla="*/ 455 w 81166"/>
                      <a:gd name="connsiteY3" fmla="*/ 213789 h 214380"/>
                      <a:gd name="connsiteX4" fmla="*/ 182 w 81166"/>
                      <a:gd name="connsiteY4" fmla="*/ 2459 h 214380"/>
                      <a:gd name="connsiteX0" fmla="*/ 182 w 81166"/>
                      <a:gd name="connsiteY0" fmla="*/ 0 h 211921"/>
                      <a:gd name="connsiteX1" fmla="*/ 79885 w 81166"/>
                      <a:gd name="connsiteY1" fmla="*/ 2781 h 211921"/>
                      <a:gd name="connsiteX2" fmla="*/ 81070 w 81166"/>
                      <a:gd name="connsiteY2" fmla="*/ 209403 h 211921"/>
                      <a:gd name="connsiteX3" fmla="*/ 455 w 81166"/>
                      <a:gd name="connsiteY3" fmla="*/ 211330 h 211921"/>
                      <a:gd name="connsiteX4" fmla="*/ 182 w 81166"/>
                      <a:gd name="connsiteY4" fmla="*/ 0 h 211921"/>
                      <a:gd name="connsiteX0" fmla="*/ 182 w 81166"/>
                      <a:gd name="connsiteY0" fmla="*/ 0 h 211921"/>
                      <a:gd name="connsiteX1" fmla="*/ 79887 w 81166"/>
                      <a:gd name="connsiteY1" fmla="*/ 161 h 211921"/>
                      <a:gd name="connsiteX2" fmla="*/ 81070 w 81166"/>
                      <a:gd name="connsiteY2" fmla="*/ 209403 h 211921"/>
                      <a:gd name="connsiteX3" fmla="*/ 455 w 81166"/>
                      <a:gd name="connsiteY3" fmla="*/ 211330 h 211921"/>
                      <a:gd name="connsiteX4" fmla="*/ 182 w 81166"/>
                      <a:gd name="connsiteY4" fmla="*/ 0 h 2119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166" h="211921">
                        <a:moveTo>
                          <a:pt x="182" y="0"/>
                        </a:moveTo>
                        <a:lnTo>
                          <a:pt x="79887" y="161"/>
                        </a:lnTo>
                        <a:cubicBezTo>
                          <a:pt x="79294" y="68966"/>
                          <a:pt x="81663" y="140598"/>
                          <a:pt x="81070" y="209403"/>
                        </a:cubicBezTo>
                        <a:cubicBezTo>
                          <a:pt x="28562" y="214385"/>
                          <a:pt x="31636" y="210247"/>
                          <a:pt x="455" y="211330"/>
                        </a:cubicBezTo>
                        <a:cubicBezTo>
                          <a:pt x="1183" y="143345"/>
                          <a:pt x="-546" y="67985"/>
                          <a:pt x="182"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3" name="Rectangle 29">
                    <a:extLst>
                      <a:ext uri="{FF2B5EF4-FFF2-40B4-BE49-F238E27FC236}">
                        <a16:creationId xmlns:a16="http://schemas.microsoft.com/office/drawing/2014/main" xmlns="" id="{06EB28E2-23E4-46C2-9F8E-CC50FBB27AF9}"/>
                      </a:ext>
                    </a:extLst>
                  </p:cNvPr>
                  <p:cNvSpPr/>
                  <p:nvPr/>
                </p:nvSpPr>
                <p:spPr>
                  <a:xfrm rot="19750136">
                    <a:off x="5020394" y="2675836"/>
                    <a:ext cx="30268" cy="79774"/>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4979"/>
                      <a:gd name="connsiteX1" fmla="*/ 85353 w 85353"/>
                      <a:gd name="connsiteY1" fmla="*/ 0 h 214979"/>
                      <a:gd name="connsiteX2" fmla="*/ 83575 w 85353"/>
                      <a:gd name="connsiteY2" fmla="*/ 213788 h 214979"/>
                      <a:gd name="connsiteX3" fmla="*/ 0 w 85353"/>
                      <a:gd name="connsiteY3" fmla="*/ 213788 h 214979"/>
                      <a:gd name="connsiteX4" fmla="*/ 2183 w 85353"/>
                      <a:gd name="connsiteY4" fmla="*/ 0 h 21497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53" h="216899">
                        <a:moveTo>
                          <a:pt x="2183" y="0"/>
                        </a:moveTo>
                        <a:lnTo>
                          <a:pt x="85353" y="0"/>
                        </a:lnTo>
                        <a:cubicBezTo>
                          <a:pt x="84760" y="68805"/>
                          <a:pt x="84168" y="144983"/>
                          <a:pt x="83575" y="213788"/>
                        </a:cubicBezTo>
                        <a:cubicBezTo>
                          <a:pt x="36412" y="218296"/>
                          <a:pt x="35320" y="217560"/>
                          <a:pt x="0" y="213788"/>
                        </a:cubicBezTo>
                        <a:cubicBezTo>
                          <a:pt x="728" y="145803"/>
                          <a:pt x="1455" y="67985"/>
                          <a:pt x="2183"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4" name="Rectangle 29">
                    <a:extLst>
                      <a:ext uri="{FF2B5EF4-FFF2-40B4-BE49-F238E27FC236}">
                        <a16:creationId xmlns:a16="http://schemas.microsoft.com/office/drawing/2014/main" xmlns="" id="{90578867-F3A1-4DF3-9F09-9965B5EADD52}"/>
                      </a:ext>
                    </a:extLst>
                  </p:cNvPr>
                  <p:cNvSpPr/>
                  <p:nvPr/>
                </p:nvSpPr>
                <p:spPr>
                  <a:xfrm rot="18023786">
                    <a:off x="4948218" y="2746521"/>
                    <a:ext cx="30212" cy="73627"/>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7313"/>
                      <a:gd name="connsiteX1" fmla="*/ 85353 w 85353"/>
                      <a:gd name="connsiteY1" fmla="*/ 0 h 217313"/>
                      <a:gd name="connsiteX2" fmla="*/ 83575 w 85353"/>
                      <a:gd name="connsiteY2" fmla="*/ 213788 h 217313"/>
                      <a:gd name="connsiteX3" fmla="*/ 0 w 85353"/>
                      <a:gd name="connsiteY3" fmla="*/ 213788 h 217313"/>
                      <a:gd name="connsiteX4" fmla="*/ 2183 w 85353"/>
                      <a:gd name="connsiteY4" fmla="*/ 0 h 217313"/>
                      <a:gd name="connsiteX0" fmla="*/ 2183 w 85353"/>
                      <a:gd name="connsiteY0" fmla="*/ 0 h 220286"/>
                      <a:gd name="connsiteX1" fmla="*/ 85353 w 85353"/>
                      <a:gd name="connsiteY1" fmla="*/ 0 h 220286"/>
                      <a:gd name="connsiteX2" fmla="*/ 83575 w 85353"/>
                      <a:gd name="connsiteY2" fmla="*/ 213788 h 220286"/>
                      <a:gd name="connsiteX3" fmla="*/ 0 w 85353"/>
                      <a:gd name="connsiteY3" fmla="*/ 213788 h 220286"/>
                      <a:gd name="connsiteX4" fmla="*/ 2183 w 85353"/>
                      <a:gd name="connsiteY4" fmla="*/ 0 h 220286"/>
                      <a:gd name="connsiteX0" fmla="*/ 445 w 83615"/>
                      <a:gd name="connsiteY0" fmla="*/ 0 h 221843"/>
                      <a:gd name="connsiteX1" fmla="*/ 83615 w 83615"/>
                      <a:gd name="connsiteY1" fmla="*/ 0 h 221843"/>
                      <a:gd name="connsiteX2" fmla="*/ 81837 w 83615"/>
                      <a:gd name="connsiteY2" fmla="*/ 213788 h 221843"/>
                      <a:gd name="connsiteX3" fmla="*/ 0 w 83615"/>
                      <a:gd name="connsiteY3" fmla="*/ 216646 h 221843"/>
                      <a:gd name="connsiteX4" fmla="*/ 445 w 83615"/>
                      <a:gd name="connsiteY4" fmla="*/ 0 h 221843"/>
                      <a:gd name="connsiteX0" fmla="*/ 445 w 83615"/>
                      <a:gd name="connsiteY0" fmla="*/ 0 h 220014"/>
                      <a:gd name="connsiteX1" fmla="*/ 83615 w 83615"/>
                      <a:gd name="connsiteY1" fmla="*/ 0 h 220014"/>
                      <a:gd name="connsiteX2" fmla="*/ 81837 w 83615"/>
                      <a:gd name="connsiteY2" fmla="*/ 213788 h 220014"/>
                      <a:gd name="connsiteX3" fmla="*/ 0 w 83615"/>
                      <a:gd name="connsiteY3" fmla="*/ 216646 h 220014"/>
                      <a:gd name="connsiteX4" fmla="*/ 445 w 83615"/>
                      <a:gd name="connsiteY4" fmla="*/ 0 h 220014"/>
                      <a:gd name="connsiteX0" fmla="*/ 168 w 83338"/>
                      <a:gd name="connsiteY0" fmla="*/ 0 h 215324"/>
                      <a:gd name="connsiteX1" fmla="*/ 83338 w 83338"/>
                      <a:gd name="connsiteY1" fmla="*/ 0 h 215324"/>
                      <a:gd name="connsiteX2" fmla="*/ 81560 w 83338"/>
                      <a:gd name="connsiteY2" fmla="*/ 213788 h 215324"/>
                      <a:gd name="connsiteX3" fmla="*/ 634 w 83338"/>
                      <a:gd name="connsiteY3" fmla="*/ 185404 h 215324"/>
                      <a:gd name="connsiteX4" fmla="*/ 168 w 83338"/>
                      <a:gd name="connsiteY4" fmla="*/ 0 h 215324"/>
                      <a:gd name="connsiteX0" fmla="*/ 202 w 83372"/>
                      <a:gd name="connsiteY0" fmla="*/ 0 h 225297"/>
                      <a:gd name="connsiteX1" fmla="*/ 83372 w 83372"/>
                      <a:gd name="connsiteY1" fmla="*/ 0 h 225297"/>
                      <a:gd name="connsiteX2" fmla="*/ 81594 w 83372"/>
                      <a:gd name="connsiteY2" fmla="*/ 213788 h 225297"/>
                      <a:gd name="connsiteX3" fmla="*/ 271 w 83372"/>
                      <a:gd name="connsiteY3" fmla="*/ 224038 h 225297"/>
                      <a:gd name="connsiteX4" fmla="*/ 202 w 83372"/>
                      <a:gd name="connsiteY4" fmla="*/ 0 h 225297"/>
                      <a:gd name="connsiteX0" fmla="*/ 90 w 83260"/>
                      <a:gd name="connsiteY0" fmla="*/ 0 h 219236"/>
                      <a:gd name="connsiteX1" fmla="*/ 83260 w 83260"/>
                      <a:gd name="connsiteY1" fmla="*/ 0 h 219236"/>
                      <a:gd name="connsiteX2" fmla="*/ 81482 w 83260"/>
                      <a:gd name="connsiteY2" fmla="*/ 213788 h 219236"/>
                      <a:gd name="connsiteX3" fmla="*/ 2609 w 83260"/>
                      <a:gd name="connsiteY3" fmla="*/ 214971 h 219236"/>
                      <a:gd name="connsiteX4" fmla="*/ 90 w 83260"/>
                      <a:gd name="connsiteY4" fmla="*/ 0 h 219236"/>
                      <a:gd name="connsiteX0" fmla="*/ 75 w 83245"/>
                      <a:gd name="connsiteY0" fmla="*/ 0 h 215263"/>
                      <a:gd name="connsiteX1" fmla="*/ 83245 w 83245"/>
                      <a:gd name="connsiteY1" fmla="*/ 0 h 215263"/>
                      <a:gd name="connsiteX2" fmla="*/ 81467 w 83245"/>
                      <a:gd name="connsiteY2" fmla="*/ 213788 h 215263"/>
                      <a:gd name="connsiteX3" fmla="*/ 3505 w 83245"/>
                      <a:gd name="connsiteY3" fmla="*/ 183729 h 215263"/>
                      <a:gd name="connsiteX4" fmla="*/ 75 w 83245"/>
                      <a:gd name="connsiteY4" fmla="*/ 0 h 215263"/>
                      <a:gd name="connsiteX0" fmla="*/ 35 w 83205"/>
                      <a:gd name="connsiteY0" fmla="*/ 0 h 217090"/>
                      <a:gd name="connsiteX1" fmla="*/ 83205 w 83205"/>
                      <a:gd name="connsiteY1" fmla="*/ 0 h 217090"/>
                      <a:gd name="connsiteX2" fmla="*/ 81427 w 83205"/>
                      <a:gd name="connsiteY2" fmla="*/ 213788 h 217090"/>
                      <a:gd name="connsiteX3" fmla="*/ 9707 w 83205"/>
                      <a:gd name="connsiteY3" fmla="*/ 207084 h 217090"/>
                      <a:gd name="connsiteX4" fmla="*/ 35 w 83205"/>
                      <a:gd name="connsiteY4" fmla="*/ 0 h 217090"/>
                      <a:gd name="connsiteX0" fmla="*/ 30 w 83200"/>
                      <a:gd name="connsiteY0" fmla="*/ 0 h 215554"/>
                      <a:gd name="connsiteX1" fmla="*/ 83200 w 83200"/>
                      <a:gd name="connsiteY1" fmla="*/ 0 h 215554"/>
                      <a:gd name="connsiteX2" fmla="*/ 81422 w 83200"/>
                      <a:gd name="connsiteY2" fmla="*/ 213788 h 215554"/>
                      <a:gd name="connsiteX3" fmla="*/ 11638 w 83200"/>
                      <a:gd name="connsiteY3" fmla="*/ 190624 h 215554"/>
                      <a:gd name="connsiteX4" fmla="*/ 30 w 83200"/>
                      <a:gd name="connsiteY4" fmla="*/ 0 h 215554"/>
                      <a:gd name="connsiteX0" fmla="*/ 62 w 83232"/>
                      <a:gd name="connsiteY0" fmla="*/ 0 h 216064"/>
                      <a:gd name="connsiteX1" fmla="*/ 83232 w 83232"/>
                      <a:gd name="connsiteY1" fmla="*/ 0 h 216064"/>
                      <a:gd name="connsiteX2" fmla="*/ 81454 w 83232"/>
                      <a:gd name="connsiteY2" fmla="*/ 213788 h 216064"/>
                      <a:gd name="connsiteX3" fmla="*/ 4518 w 83232"/>
                      <a:gd name="connsiteY3" fmla="*/ 198511 h 216064"/>
                      <a:gd name="connsiteX4" fmla="*/ 62 w 83232"/>
                      <a:gd name="connsiteY4" fmla="*/ 0 h 216064"/>
                      <a:gd name="connsiteX0" fmla="*/ 62 w 83232"/>
                      <a:gd name="connsiteY0" fmla="*/ 0 h 216064"/>
                      <a:gd name="connsiteX1" fmla="*/ 83232 w 83232"/>
                      <a:gd name="connsiteY1" fmla="*/ 0 h 216064"/>
                      <a:gd name="connsiteX2" fmla="*/ 81454 w 83232"/>
                      <a:gd name="connsiteY2" fmla="*/ 213788 h 216064"/>
                      <a:gd name="connsiteX3" fmla="*/ 4518 w 83232"/>
                      <a:gd name="connsiteY3" fmla="*/ 198511 h 216064"/>
                      <a:gd name="connsiteX4" fmla="*/ 62 w 83232"/>
                      <a:gd name="connsiteY4" fmla="*/ 0 h 216064"/>
                      <a:gd name="connsiteX0" fmla="*/ 62 w 85710"/>
                      <a:gd name="connsiteY0" fmla="*/ 0 h 210517"/>
                      <a:gd name="connsiteX1" fmla="*/ 83232 w 85710"/>
                      <a:gd name="connsiteY1" fmla="*/ 0 h 210517"/>
                      <a:gd name="connsiteX2" fmla="*/ 85644 w 85710"/>
                      <a:gd name="connsiteY2" fmla="*/ 207577 h 210517"/>
                      <a:gd name="connsiteX3" fmla="*/ 4518 w 85710"/>
                      <a:gd name="connsiteY3" fmla="*/ 198511 h 210517"/>
                      <a:gd name="connsiteX4" fmla="*/ 62 w 85710"/>
                      <a:gd name="connsiteY4" fmla="*/ 0 h 210517"/>
                      <a:gd name="connsiteX0" fmla="*/ 62 w 85710"/>
                      <a:gd name="connsiteY0" fmla="*/ 0 h 207577"/>
                      <a:gd name="connsiteX1" fmla="*/ 83232 w 85710"/>
                      <a:gd name="connsiteY1" fmla="*/ 0 h 207577"/>
                      <a:gd name="connsiteX2" fmla="*/ 85644 w 85710"/>
                      <a:gd name="connsiteY2" fmla="*/ 207577 h 207577"/>
                      <a:gd name="connsiteX3" fmla="*/ 4518 w 85710"/>
                      <a:gd name="connsiteY3" fmla="*/ 198511 h 207577"/>
                      <a:gd name="connsiteX4" fmla="*/ 62 w 85710"/>
                      <a:gd name="connsiteY4" fmla="*/ 0 h 207577"/>
                      <a:gd name="connsiteX0" fmla="*/ 62 w 85206"/>
                      <a:gd name="connsiteY0" fmla="*/ 0 h 200370"/>
                      <a:gd name="connsiteX1" fmla="*/ 83232 w 85206"/>
                      <a:gd name="connsiteY1" fmla="*/ 0 h 200370"/>
                      <a:gd name="connsiteX2" fmla="*/ 85130 w 85206"/>
                      <a:gd name="connsiteY2" fmla="*/ 200185 h 200370"/>
                      <a:gd name="connsiteX3" fmla="*/ 4518 w 85206"/>
                      <a:gd name="connsiteY3" fmla="*/ 198511 h 200370"/>
                      <a:gd name="connsiteX4" fmla="*/ 62 w 85206"/>
                      <a:gd name="connsiteY4" fmla="*/ 0 h 200370"/>
                      <a:gd name="connsiteX0" fmla="*/ 53 w 85197"/>
                      <a:gd name="connsiteY0" fmla="*/ 0 h 200185"/>
                      <a:gd name="connsiteX1" fmla="*/ 83223 w 85197"/>
                      <a:gd name="connsiteY1" fmla="*/ 0 h 200185"/>
                      <a:gd name="connsiteX2" fmla="*/ 85121 w 85197"/>
                      <a:gd name="connsiteY2" fmla="*/ 200185 h 200185"/>
                      <a:gd name="connsiteX3" fmla="*/ 5733 w 85197"/>
                      <a:gd name="connsiteY3" fmla="*/ 193977 h 200185"/>
                      <a:gd name="connsiteX4" fmla="*/ 53 w 85197"/>
                      <a:gd name="connsiteY4" fmla="*/ 0 h 200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97" h="200185">
                        <a:moveTo>
                          <a:pt x="53" y="0"/>
                        </a:moveTo>
                        <a:lnTo>
                          <a:pt x="83223" y="0"/>
                        </a:lnTo>
                        <a:cubicBezTo>
                          <a:pt x="82630" y="68805"/>
                          <a:pt x="85714" y="131380"/>
                          <a:pt x="85121" y="200185"/>
                        </a:cubicBezTo>
                        <a:cubicBezTo>
                          <a:pt x="35567" y="198982"/>
                          <a:pt x="32722" y="197719"/>
                          <a:pt x="5733" y="193977"/>
                        </a:cubicBezTo>
                        <a:cubicBezTo>
                          <a:pt x="6461" y="125992"/>
                          <a:pt x="-675" y="67985"/>
                          <a:pt x="53"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5" name="Rectangle 29">
                    <a:extLst>
                      <a:ext uri="{FF2B5EF4-FFF2-40B4-BE49-F238E27FC236}">
                        <a16:creationId xmlns:a16="http://schemas.microsoft.com/office/drawing/2014/main" xmlns="" id="{15BF5284-FC49-4859-A424-B7C3F1B33911}"/>
                      </a:ext>
                    </a:extLst>
                  </p:cNvPr>
                  <p:cNvSpPr/>
                  <p:nvPr/>
                </p:nvSpPr>
                <p:spPr>
                  <a:xfrm rot="16200000">
                    <a:off x="4924831" y="2844282"/>
                    <a:ext cx="27239" cy="77158"/>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6444"/>
                      <a:gd name="connsiteX1" fmla="*/ 85353 w 85353"/>
                      <a:gd name="connsiteY1" fmla="*/ 0 h 216444"/>
                      <a:gd name="connsiteX2" fmla="*/ 83575 w 85353"/>
                      <a:gd name="connsiteY2" fmla="*/ 213788 h 216444"/>
                      <a:gd name="connsiteX3" fmla="*/ 0 w 85353"/>
                      <a:gd name="connsiteY3" fmla="*/ 213788 h 216444"/>
                      <a:gd name="connsiteX4" fmla="*/ 2183 w 85353"/>
                      <a:gd name="connsiteY4" fmla="*/ 0 h 216444"/>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07162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07162 h 213788"/>
                      <a:gd name="connsiteX3" fmla="*/ 0 w 85353"/>
                      <a:gd name="connsiteY3" fmla="*/ 213788 h 213788"/>
                      <a:gd name="connsiteX4" fmla="*/ 2183 w 85353"/>
                      <a:gd name="connsiteY4" fmla="*/ 0 h 213788"/>
                      <a:gd name="connsiteX0" fmla="*/ 5910 w 89080"/>
                      <a:gd name="connsiteY0" fmla="*/ 0 h 208396"/>
                      <a:gd name="connsiteX1" fmla="*/ 89080 w 89080"/>
                      <a:gd name="connsiteY1" fmla="*/ 0 h 208396"/>
                      <a:gd name="connsiteX2" fmla="*/ 87302 w 89080"/>
                      <a:gd name="connsiteY2" fmla="*/ 207162 h 208396"/>
                      <a:gd name="connsiteX3" fmla="*/ 0 w 89080"/>
                      <a:gd name="connsiteY3" fmla="*/ 207162 h 208396"/>
                      <a:gd name="connsiteX4" fmla="*/ 5910 w 89080"/>
                      <a:gd name="connsiteY4" fmla="*/ 0 h 208396"/>
                      <a:gd name="connsiteX0" fmla="*/ 57 w 83227"/>
                      <a:gd name="connsiteY0" fmla="*/ 0 h 208396"/>
                      <a:gd name="connsiteX1" fmla="*/ 83227 w 83227"/>
                      <a:gd name="connsiteY1" fmla="*/ 0 h 208396"/>
                      <a:gd name="connsiteX2" fmla="*/ 81449 w 83227"/>
                      <a:gd name="connsiteY2" fmla="*/ 207162 h 208396"/>
                      <a:gd name="connsiteX3" fmla="*/ 5328 w 83227"/>
                      <a:gd name="connsiteY3" fmla="*/ 207165 h 208396"/>
                      <a:gd name="connsiteX4" fmla="*/ 57 w 83227"/>
                      <a:gd name="connsiteY4" fmla="*/ 0 h 208396"/>
                      <a:gd name="connsiteX0" fmla="*/ 2183 w 85353"/>
                      <a:gd name="connsiteY0" fmla="*/ 0 h 208396"/>
                      <a:gd name="connsiteX1" fmla="*/ 85353 w 85353"/>
                      <a:gd name="connsiteY1" fmla="*/ 0 h 208396"/>
                      <a:gd name="connsiteX2" fmla="*/ 83575 w 85353"/>
                      <a:gd name="connsiteY2" fmla="*/ 207162 h 208396"/>
                      <a:gd name="connsiteX3" fmla="*/ 0 w 85353"/>
                      <a:gd name="connsiteY3" fmla="*/ 207165 h 208396"/>
                      <a:gd name="connsiteX4" fmla="*/ 2183 w 85353"/>
                      <a:gd name="connsiteY4" fmla="*/ 0 h 208396"/>
                      <a:gd name="connsiteX0" fmla="*/ 2183 w 85353"/>
                      <a:gd name="connsiteY0" fmla="*/ 0 h 207852"/>
                      <a:gd name="connsiteX1" fmla="*/ 85353 w 85353"/>
                      <a:gd name="connsiteY1" fmla="*/ 0 h 207852"/>
                      <a:gd name="connsiteX2" fmla="*/ 83575 w 85353"/>
                      <a:gd name="connsiteY2" fmla="*/ 207162 h 207852"/>
                      <a:gd name="connsiteX3" fmla="*/ 0 w 85353"/>
                      <a:gd name="connsiteY3" fmla="*/ 200539 h 207852"/>
                      <a:gd name="connsiteX4" fmla="*/ 2183 w 85353"/>
                      <a:gd name="connsiteY4" fmla="*/ 0 h 207852"/>
                      <a:gd name="connsiteX0" fmla="*/ 2183 w 85353"/>
                      <a:gd name="connsiteY0" fmla="*/ 0 h 208396"/>
                      <a:gd name="connsiteX1" fmla="*/ 85353 w 85353"/>
                      <a:gd name="connsiteY1" fmla="*/ 0 h 208396"/>
                      <a:gd name="connsiteX2" fmla="*/ 83575 w 85353"/>
                      <a:gd name="connsiteY2" fmla="*/ 207162 h 208396"/>
                      <a:gd name="connsiteX3" fmla="*/ 0 w 85353"/>
                      <a:gd name="connsiteY3" fmla="*/ 207165 h 208396"/>
                      <a:gd name="connsiteX4" fmla="*/ 2183 w 85353"/>
                      <a:gd name="connsiteY4" fmla="*/ 0 h 208396"/>
                      <a:gd name="connsiteX0" fmla="*/ 2183 w 85353"/>
                      <a:gd name="connsiteY0" fmla="*/ 0 h 208396"/>
                      <a:gd name="connsiteX1" fmla="*/ 85353 w 85353"/>
                      <a:gd name="connsiteY1" fmla="*/ 0 h 208396"/>
                      <a:gd name="connsiteX2" fmla="*/ 83575 w 85353"/>
                      <a:gd name="connsiteY2" fmla="*/ 207162 h 208396"/>
                      <a:gd name="connsiteX3" fmla="*/ 0 w 85353"/>
                      <a:gd name="connsiteY3" fmla="*/ 207165 h 208396"/>
                      <a:gd name="connsiteX4" fmla="*/ 2183 w 85353"/>
                      <a:gd name="connsiteY4" fmla="*/ 0 h 208396"/>
                      <a:gd name="connsiteX0" fmla="*/ 5132 w 88302"/>
                      <a:gd name="connsiteY0" fmla="*/ 0 h 217645"/>
                      <a:gd name="connsiteX1" fmla="*/ 88302 w 88302"/>
                      <a:gd name="connsiteY1" fmla="*/ 0 h 217645"/>
                      <a:gd name="connsiteX2" fmla="*/ 86524 w 88302"/>
                      <a:gd name="connsiteY2" fmla="*/ 207162 h 217645"/>
                      <a:gd name="connsiteX3" fmla="*/ 0 w 88302"/>
                      <a:gd name="connsiteY3" fmla="*/ 217645 h 217645"/>
                      <a:gd name="connsiteX4" fmla="*/ 5132 w 88302"/>
                      <a:gd name="connsiteY4" fmla="*/ 0 h 217645"/>
                      <a:gd name="connsiteX0" fmla="*/ 2184 w 85354"/>
                      <a:gd name="connsiteY0" fmla="*/ 0 h 217645"/>
                      <a:gd name="connsiteX1" fmla="*/ 85354 w 85354"/>
                      <a:gd name="connsiteY1" fmla="*/ 0 h 217645"/>
                      <a:gd name="connsiteX2" fmla="*/ 83576 w 85354"/>
                      <a:gd name="connsiteY2" fmla="*/ 207162 h 217645"/>
                      <a:gd name="connsiteX3" fmla="*/ 0 w 85354"/>
                      <a:gd name="connsiteY3" fmla="*/ 217645 h 217645"/>
                      <a:gd name="connsiteX4" fmla="*/ 2184 w 85354"/>
                      <a:gd name="connsiteY4" fmla="*/ 0 h 217645"/>
                      <a:gd name="connsiteX0" fmla="*/ 2184 w 85354"/>
                      <a:gd name="connsiteY0" fmla="*/ 0 h 209785"/>
                      <a:gd name="connsiteX1" fmla="*/ 85354 w 85354"/>
                      <a:gd name="connsiteY1" fmla="*/ 0 h 209785"/>
                      <a:gd name="connsiteX2" fmla="*/ 83576 w 85354"/>
                      <a:gd name="connsiteY2" fmla="*/ 207162 h 209785"/>
                      <a:gd name="connsiteX3" fmla="*/ 0 w 85354"/>
                      <a:gd name="connsiteY3" fmla="*/ 209785 h 209785"/>
                      <a:gd name="connsiteX4" fmla="*/ 2184 w 85354"/>
                      <a:gd name="connsiteY4" fmla="*/ 0 h 209785"/>
                      <a:gd name="connsiteX0" fmla="*/ 149 w 83319"/>
                      <a:gd name="connsiteY0" fmla="*/ 0 h 209785"/>
                      <a:gd name="connsiteX1" fmla="*/ 83319 w 83319"/>
                      <a:gd name="connsiteY1" fmla="*/ 0 h 209785"/>
                      <a:gd name="connsiteX2" fmla="*/ 81541 w 83319"/>
                      <a:gd name="connsiteY2" fmla="*/ 207162 h 209785"/>
                      <a:gd name="connsiteX3" fmla="*/ 913 w 83319"/>
                      <a:gd name="connsiteY3" fmla="*/ 209785 h 209785"/>
                      <a:gd name="connsiteX4" fmla="*/ 149 w 83319"/>
                      <a:gd name="connsiteY4" fmla="*/ 0 h 20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319" h="209785">
                        <a:moveTo>
                          <a:pt x="149" y="0"/>
                        </a:moveTo>
                        <a:lnTo>
                          <a:pt x="83319" y="0"/>
                        </a:lnTo>
                        <a:cubicBezTo>
                          <a:pt x="82726" y="68805"/>
                          <a:pt x="82134" y="138357"/>
                          <a:pt x="81541" y="207162"/>
                        </a:cubicBezTo>
                        <a:cubicBezTo>
                          <a:pt x="42405" y="210909"/>
                          <a:pt x="32094" y="207316"/>
                          <a:pt x="913" y="209785"/>
                        </a:cubicBezTo>
                        <a:cubicBezTo>
                          <a:pt x="1641" y="141800"/>
                          <a:pt x="-579" y="67985"/>
                          <a:pt x="149"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6" name="Freeform 45">
                    <a:extLst>
                      <a:ext uri="{FF2B5EF4-FFF2-40B4-BE49-F238E27FC236}">
                        <a16:creationId xmlns:a16="http://schemas.microsoft.com/office/drawing/2014/main" xmlns="" id="{1A26091D-85D6-4E33-A954-7B8D9CB8F404}"/>
                      </a:ext>
                    </a:extLst>
                  </p:cNvPr>
                  <p:cNvSpPr/>
                  <p:nvPr/>
                </p:nvSpPr>
                <p:spPr>
                  <a:xfrm>
                    <a:off x="5009464" y="2763560"/>
                    <a:ext cx="247453" cy="357920"/>
                  </a:xfrm>
                  <a:custGeom>
                    <a:avLst/>
                    <a:gdLst>
                      <a:gd name="connsiteX0" fmla="*/ 501650 w 672804"/>
                      <a:gd name="connsiteY0" fmla="*/ 844602 h 973154"/>
                      <a:gd name="connsiteX1" fmla="*/ 170410 w 672804"/>
                      <a:gd name="connsiteY1" fmla="*/ 873581 h 973154"/>
                      <a:gd name="connsiteX2" fmla="*/ 172982 w 672804"/>
                      <a:gd name="connsiteY2" fmla="*/ 902978 h 973154"/>
                      <a:gd name="connsiteX3" fmla="*/ 504221 w 672804"/>
                      <a:gd name="connsiteY3" fmla="*/ 873998 h 973154"/>
                      <a:gd name="connsiteX4" fmla="*/ 506562 w 672804"/>
                      <a:gd name="connsiteY4" fmla="*/ 724156 h 973154"/>
                      <a:gd name="connsiteX5" fmla="*/ 175322 w 672804"/>
                      <a:gd name="connsiteY5" fmla="*/ 753135 h 973154"/>
                      <a:gd name="connsiteX6" fmla="*/ 177894 w 672804"/>
                      <a:gd name="connsiteY6" fmla="*/ 782532 h 973154"/>
                      <a:gd name="connsiteX7" fmla="*/ 509133 w 672804"/>
                      <a:gd name="connsiteY7" fmla="*/ 753552 h 973154"/>
                      <a:gd name="connsiteX8" fmla="*/ 336402 w 672804"/>
                      <a:gd name="connsiteY8" fmla="*/ 0 h 973154"/>
                      <a:gd name="connsiteX9" fmla="*/ 672804 w 672804"/>
                      <a:gd name="connsiteY9" fmla="*/ 336402 h 973154"/>
                      <a:gd name="connsiteX10" fmla="*/ 524488 w 672804"/>
                      <a:gd name="connsiteY10" fmla="*/ 615352 h 973154"/>
                      <a:gd name="connsiteX11" fmla="*/ 517305 w 672804"/>
                      <a:gd name="connsiteY11" fmla="*/ 619251 h 973154"/>
                      <a:gd name="connsiteX12" fmla="*/ 517305 w 672804"/>
                      <a:gd name="connsiteY12" fmla="*/ 657079 h 973154"/>
                      <a:gd name="connsiteX13" fmla="*/ 552958 w 672804"/>
                      <a:gd name="connsiteY13" fmla="*/ 654050 h 973154"/>
                      <a:gd name="connsiteX14" fmla="*/ 567281 w 672804"/>
                      <a:gd name="connsiteY14" fmla="*/ 793557 h 973154"/>
                      <a:gd name="connsiteX15" fmla="*/ 541958 w 672804"/>
                      <a:gd name="connsiteY15" fmla="*/ 936266 h 973154"/>
                      <a:gd name="connsiteX16" fmla="*/ 134500 w 672804"/>
                      <a:gd name="connsiteY16" fmla="*/ 973154 h 973154"/>
                      <a:gd name="connsiteX17" fmla="*/ 129003 w 672804"/>
                      <a:gd name="connsiteY17" fmla="*/ 830569 h 973154"/>
                      <a:gd name="connsiteX18" fmla="*/ 126136 w 672804"/>
                      <a:gd name="connsiteY18" fmla="*/ 690309 h 973154"/>
                      <a:gd name="connsiteX19" fmla="*/ 163673 w 672804"/>
                      <a:gd name="connsiteY19" fmla="*/ 687120 h 973154"/>
                      <a:gd name="connsiteX20" fmla="*/ 163673 w 672804"/>
                      <a:gd name="connsiteY20" fmla="*/ 623687 h 973154"/>
                      <a:gd name="connsiteX21" fmla="*/ 148316 w 672804"/>
                      <a:gd name="connsiteY21" fmla="*/ 615352 h 973154"/>
                      <a:gd name="connsiteX22" fmla="*/ 0 w 672804"/>
                      <a:gd name="connsiteY22" fmla="*/ 336402 h 973154"/>
                      <a:gd name="connsiteX23" fmla="*/ 336402 w 672804"/>
                      <a:gd name="connsiteY23" fmla="*/ 0 h 973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72804" h="973154">
                        <a:moveTo>
                          <a:pt x="501650" y="844602"/>
                        </a:moveTo>
                        <a:lnTo>
                          <a:pt x="170410" y="873581"/>
                        </a:lnTo>
                        <a:lnTo>
                          <a:pt x="172982" y="902978"/>
                        </a:lnTo>
                        <a:lnTo>
                          <a:pt x="504221" y="873998"/>
                        </a:lnTo>
                        <a:close/>
                        <a:moveTo>
                          <a:pt x="506562" y="724156"/>
                        </a:moveTo>
                        <a:lnTo>
                          <a:pt x="175322" y="753135"/>
                        </a:lnTo>
                        <a:lnTo>
                          <a:pt x="177894" y="782532"/>
                        </a:lnTo>
                        <a:lnTo>
                          <a:pt x="509133" y="753552"/>
                        </a:lnTo>
                        <a:close/>
                        <a:moveTo>
                          <a:pt x="336402" y="0"/>
                        </a:moveTo>
                        <a:cubicBezTo>
                          <a:pt x="522192" y="0"/>
                          <a:pt x="672804" y="150612"/>
                          <a:pt x="672804" y="336402"/>
                        </a:cubicBezTo>
                        <a:cubicBezTo>
                          <a:pt x="672804" y="452521"/>
                          <a:pt x="613971" y="554898"/>
                          <a:pt x="524488" y="615352"/>
                        </a:cubicBezTo>
                        <a:lnTo>
                          <a:pt x="517305" y="619251"/>
                        </a:lnTo>
                        <a:lnTo>
                          <a:pt x="517305" y="657079"/>
                        </a:lnTo>
                        <a:lnTo>
                          <a:pt x="552958" y="654050"/>
                        </a:lnTo>
                        <a:cubicBezTo>
                          <a:pt x="587228" y="683347"/>
                          <a:pt x="611665" y="754428"/>
                          <a:pt x="567281" y="793557"/>
                        </a:cubicBezTo>
                        <a:cubicBezTo>
                          <a:pt x="607999" y="843586"/>
                          <a:pt x="594645" y="925571"/>
                          <a:pt x="541958" y="936266"/>
                        </a:cubicBezTo>
                        <a:lnTo>
                          <a:pt x="134500" y="973154"/>
                        </a:lnTo>
                        <a:cubicBezTo>
                          <a:pt x="103990" y="937916"/>
                          <a:pt x="83314" y="863347"/>
                          <a:pt x="129003" y="830569"/>
                        </a:cubicBezTo>
                        <a:cubicBezTo>
                          <a:pt x="88719" y="788732"/>
                          <a:pt x="104972" y="729688"/>
                          <a:pt x="126136" y="690309"/>
                        </a:cubicBezTo>
                        <a:lnTo>
                          <a:pt x="163673" y="687120"/>
                        </a:lnTo>
                        <a:lnTo>
                          <a:pt x="163673" y="623687"/>
                        </a:lnTo>
                        <a:lnTo>
                          <a:pt x="148316" y="615352"/>
                        </a:lnTo>
                        <a:cubicBezTo>
                          <a:pt x="58833" y="554898"/>
                          <a:pt x="0" y="452521"/>
                          <a:pt x="0" y="336402"/>
                        </a:cubicBezTo>
                        <a:cubicBezTo>
                          <a:pt x="0" y="150612"/>
                          <a:pt x="150612" y="0"/>
                          <a:pt x="336402"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7" name="Rectangle 40">
                    <a:extLst>
                      <a:ext uri="{FF2B5EF4-FFF2-40B4-BE49-F238E27FC236}">
                        <a16:creationId xmlns:a16="http://schemas.microsoft.com/office/drawing/2014/main" xmlns="" id="{8CD499E9-74A0-47C0-AF97-B2B4188FB463}"/>
                      </a:ext>
                    </a:extLst>
                  </p:cNvPr>
                  <p:cNvSpPr/>
                  <p:nvPr/>
                </p:nvSpPr>
                <p:spPr>
                  <a:xfrm rot="21351274">
                    <a:off x="5099544" y="3131119"/>
                    <a:ext cx="73882" cy="35368"/>
                  </a:xfrm>
                  <a:custGeom>
                    <a:avLst/>
                    <a:gdLst>
                      <a:gd name="connsiteX0" fmla="*/ 0 w 200879"/>
                      <a:gd name="connsiteY0" fmla="*/ 0 h 96906"/>
                      <a:gd name="connsiteX1" fmla="*/ 200879 w 200879"/>
                      <a:gd name="connsiteY1" fmla="*/ 0 h 96906"/>
                      <a:gd name="connsiteX2" fmla="*/ 200879 w 200879"/>
                      <a:gd name="connsiteY2" fmla="*/ 96906 h 96906"/>
                      <a:gd name="connsiteX3" fmla="*/ 0 w 200879"/>
                      <a:gd name="connsiteY3" fmla="*/ 96906 h 96906"/>
                      <a:gd name="connsiteX4" fmla="*/ 0 w 200879"/>
                      <a:gd name="connsiteY4" fmla="*/ 0 h 96906"/>
                      <a:gd name="connsiteX0" fmla="*/ 0 w 200879"/>
                      <a:gd name="connsiteY0" fmla="*/ 0 h 100386"/>
                      <a:gd name="connsiteX1" fmla="*/ 200879 w 200879"/>
                      <a:gd name="connsiteY1" fmla="*/ 0 h 100386"/>
                      <a:gd name="connsiteX2" fmla="*/ 200879 w 200879"/>
                      <a:gd name="connsiteY2" fmla="*/ 96906 h 100386"/>
                      <a:gd name="connsiteX3" fmla="*/ 81815 w 200879"/>
                      <a:gd name="connsiteY3" fmla="*/ 100386 h 100386"/>
                      <a:gd name="connsiteX4" fmla="*/ 0 w 200879"/>
                      <a:gd name="connsiteY4" fmla="*/ 96906 h 100386"/>
                      <a:gd name="connsiteX5" fmla="*/ 0 w 200879"/>
                      <a:gd name="connsiteY5" fmla="*/ 0 h 100386"/>
                      <a:gd name="connsiteX0" fmla="*/ 0 w 200879"/>
                      <a:gd name="connsiteY0" fmla="*/ 0 h 100386"/>
                      <a:gd name="connsiteX1" fmla="*/ 200879 w 200879"/>
                      <a:gd name="connsiteY1" fmla="*/ 0 h 100386"/>
                      <a:gd name="connsiteX2" fmla="*/ 200879 w 200879"/>
                      <a:gd name="connsiteY2" fmla="*/ 96906 h 100386"/>
                      <a:gd name="connsiteX3" fmla="*/ 81815 w 200879"/>
                      <a:gd name="connsiteY3" fmla="*/ 100386 h 100386"/>
                      <a:gd name="connsiteX4" fmla="*/ 0 w 200879"/>
                      <a:gd name="connsiteY4" fmla="*/ 0 h 100386"/>
                      <a:gd name="connsiteX0" fmla="*/ 0 w 200879"/>
                      <a:gd name="connsiteY0" fmla="*/ 0 h 100386"/>
                      <a:gd name="connsiteX1" fmla="*/ 200879 w 200879"/>
                      <a:gd name="connsiteY1" fmla="*/ 0 h 100386"/>
                      <a:gd name="connsiteX2" fmla="*/ 81815 w 200879"/>
                      <a:gd name="connsiteY2" fmla="*/ 100386 h 100386"/>
                      <a:gd name="connsiteX3" fmla="*/ 0 w 200879"/>
                      <a:gd name="connsiteY3" fmla="*/ 0 h 100386"/>
                      <a:gd name="connsiteX0" fmla="*/ 0 w 200879"/>
                      <a:gd name="connsiteY0" fmla="*/ 0 h 93209"/>
                      <a:gd name="connsiteX1" fmla="*/ 200879 w 200879"/>
                      <a:gd name="connsiteY1" fmla="*/ 0 h 93209"/>
                      <a:gd name="connsiteX2" fmla="*/ 84800 w 200879"/>
                      <a:gd name="connsiteY2" fmla="*/ 93209 h 93209"/>
                      <a:gd name="connsiteX3" fmla="*/ 0 w 200879"/>
                      <a:gd name="connsiteY3" fmla="*/ 0 h 93209"/>
                      <a:gd name="connsiteX0" fmla="*/ 0 w 200879"/>
                      <a:gd name="connsiteY0" fmla="*/ 0 h 94796"/>
                      <a:gd name="connsiteX1" fmla="*/ 200879 w 200879"/>
                      <a:gd name="connsiteY1" fmla="*/ 0 h 94796"/>
                      <a:gd name="connsiteX2" fmla="*/ 84800 w 200879"/>
                      <a:gd name="connsiteY2" fmla="*/ 93209 h 94796"/>
                      <a:gd name="connsiteX3" fmla="*/ 0 w 200879"/>
                      <a:gd name="connsiteY3" fmla="*/ 0 h 94796"/>
                      <a:gd name="connsiteX0" fmla="*/ 0 w 200879"/>
                      <a:gd name="connsiteY0" fmla="*/ 0 h 95810"/>
                      <a:gd name="connsiteX1" fmla="*/ 200879 w 200879"/>
                      <a:gd name="connsiteY1" fmla="*/ 0 h 95810"/>
                      <a:gd name="connsiteX2" fmla="*/ 84800 w 200879"/>
                      <a:gd name="connsiteY2" fmla="*/ 93209 h 95810"/>
                      <a:gd name="connsiteX3" fmla="*/ 0 w 200879"/>
                      <a:gd name="connsiteY3" fmla="*/ 0 h 95810"/>
                      <a:gd name="connsiteX0" fmla="*/ 0 w 200879"/>
                      <a:gd name="connsiteY0" fmla="*/ 0 h 95810"/>
                      <a:gd name="connsiteX1" fmla="*/ 200879 w 200879"/>
                      <a:gd name="connsiteY1" fmla="*/ 0 h 95810"/>
                      <a:gd name="connsiteX2" fmla="*/ 84800 w 200879"/>
                      <a:gd name="connsiteY2" fmla="*/ 93209 h 95810"/>
                      <a:gd name="connsiteX3" fmla="*/ 0 w 200879"/>
                      <a:gd name="connsiteY3" fmla="*/ 0 h 95810"/>
                      <a:gd name="connsiteX0" fmla="*/ 0 w 200879"/>
                      <a:gd name="connsiteY0" fmla="*/ 0 h 95810"/>
                      <a:gd name="connsiteX1" fmla="*/ 200879 w 200879"/>
                      <a:gd name="connsiteY1" fmla="*/ 0 h 95810"/>
                      <a:gd name="connsiteX2" fmla="*/ 84800 w 200879"/>
                      <a:gd name="connsiteY2" fmla="*/ 93209 h 95810"/>
                      <a:gd name="connsiteX3" fmla="*/ 0 w 200879"/>
                      <a:gd name="connsiteY3" fmla="*/ 0 h 95810"/>
                      <a:gd name="connsiteX0" fmla="*/ 0 w 200879"/>
                      <a:gd name="connsiteY0" fmla="*/ 0 h 93209"/>
                      <a:gd name="connsiteX1" fmla="*/ 200879 w 200879"/>
                      <a:gd name="connsiteY1" fmla="*/ 0 h 93209"/>
                      <a:gd name="connsiteX2" fmla="*/ 84800 w 200879"/>
                      <a:gd name="connsiteY2" fmla="*/ 93209 h 93209"/>
                      <a:gd name="connsiteX3" fmla="*/ 0 w 200879"/>
                      <a:gd name="connsiteY3" fmla="*/ 0 h 93209"/>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Lst>
                    <a:ahLst/>
                    <a:cxnLst>
                      <a:cxn ang="0">
                        <a:pos x="connsiteX0" y="connsiteY0"/>
                      </a:cxn>
                      <a:cxn ang="0">
                        <a:pos x="connsiteX1" y="connsiteY1"/>
                      </a:cxn>
                      <a:cxn ang="0">
                        <a:pos x="connsiteX2" y="connsiteY2"/>
                      </a:cxn>
                      <a:cxn ang="0">
                        <a:pos x="connsiteX3" y="connsiteY3"/>
                      </a:cxn>
                    </a:cxnLst>
                    <a:rect l="l" t="t" r="r" b="b"/>
                    <a:pathLst>
                      <a:path w="200879" h="96162">
                        <a:moveTo>
                          <a:pt x="0" y="0"/>
                        </a:moveTo>
                        <a:lnTo>
                          <a:pt x="200879" y="0"/>
                        </a:lnTo>
                        <a:cubicBezTo>
                          <a:pt x="179311" y="66815"/>
                          <a:pt x="167585" y="99839"/>
                          <a:pt x="87074" y="95838"/>
                        </a:cubicBezTo>
                        <a:cubicBezTo>
                          <a:pt x="20789" y="79264"/>
                          <a:pt x="9684" y="49440"/>
                          <a:pt x="0"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grpSp>
            <p:nvGrpSpPr>
              <p:cNvPr id="16" name="Group 15">
                <a:extLst>
                  <a:ext uri="{FF2B5EF4-FFF2-40B4-BE49-F238E27FC236}">
                    <a16:creationId xmlns:a16="http://schemas.microsoft.com/office/drawing/2014/main" xmlns="" id="{0F22E796-8505-4EC4-B6D1-71E3F207C2B6}"/>
                  </a:ext>
                </a:extLst>
              </p:cNvPr>
              <p:cNvGrpSpPr/>
              <p:nvPr/>
            </p:nvGrpSpPr>
            <p:grpSpPr>
              <a:xfrm>
                <a:off x="4938031" y="818985"/>
                <a:ext cx="1383659" cy="1165691"/>
                <a:chOff x="4938031" y="818985"/>
                <a:chExt cx="1383659" cy="1165691"/>
              </a:xfrm>
            </p:grpSpPr>
            <p:sp>
              <p:nvSpPr>
                <p:cNvPr id="26" name="Freeform 23">
                  <a:extLst>
                    <a:ext uri="{FF2B5EF4-FFF2-40B4-BE49-F238E27FC236}">
                      <a16:creationId xmlns:a16="http://schemas.microsoft.com/office/drawing/2014/main" xmlns="" id="{14197EF1-39BB-4A34-B261-00E9C4076916}"/>
                    </a:ext>
                  </a:extLst>
                </p:cNvPr>
                <p:cNvSpPr/>
                <p:nvPr/>
              </p:nvSpPr>
              <p:spPr>
                <a:xfrm rot="10800000">
                  <a:off x="4938031" y="818985"/>
                  <a:ext cx="1383659" cy="1165691"/>
                </a:xfrm>
                <a:custGeom>
                  <a:avLst/>
                  <a:gdLst>
                    <a:gd name="connsiteX0" fmla="*/ 1383659 w 1383659"/>
                    <a:gd name="connsiteY0" fmla="*/ 1165691 h 1165691"/>
                    <a:gd name="connsiteX1" fmla="*/ 1315848 w 1383659"/>
                    <a:gd name="connsiteY1" fmla="*/ 1153045 h 1165691"/>
                    <a:gd name="connsiteX2" fmla="*/ 27567 w 1383659"/>
                    <a:gd name="connsiteY2" fmla="*/ 75750 h 1165691"/>
                    <a:gd name="connsiteX3" fmla="*/ 0 w 1383659"/>
                    <a:gd name="connsiteY3" fmla="*/ 0 h 1165691"/>
                    <a:gd name="connsiteX4" fmla="*/ 1383659 w 1383659"/>
                    <a:gd name="connsiteY4" fmla="*/ 0 h 1165691"/>
                    <a:gd name="connsiteX5" fmla="*/ 1383659 w 1383659"/>
                    <a:gd name="connsiteY5" fmla="*/ 370716 h 1165691"/>
                    <a:gd name="connsiteX6" fmla="*/ 1376016 w 1383659"/>
                    <a:gd name="connsiteY6" fmla="*/ 365117 h 1165691"/>
                    <a:gd name="connsiteX7" fmla="*/ 1053770 w 1383659"/>
                    <a:gd name="connsiteY7" fmla="*/ 630730 h 1165691"/>
                    <a:gd name="connsiteX8" fmla="*/ 1346402 w 1383659"/>
                    <a:gd name="connsiteY8" fmla="*/ 955513 h 1165691"/>
                    <a:gd name="connsiteX9" fmla="*/ 1383659 w 1383659"/>
                    <a:gd name="connsiteY9" fmla="*/ 926194 h 1165691"/>
                    <a:gd name="connsiteX10" fmla="*/ 1383659 w 1383659"/>
                    <a:gd name="connsiteY10" fmla="*/ 1165691 h 1165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83659" h="1165691">
                      <a:moveTo>
                        <a:pt x="1383659" y="1165691"/>
                      </a:moveTo>
                      <a:lnTo>
                        <a:pt x="1315848" y="1153045"/>
                      </a:lnTo>
                      <a:cubicBezTo>
                        <a:pt x="748880" y="1026120"/>
                        <a:pt x="267749" y="640969"/>
                        <a:pt x="27567" y="75750"/>
                      </a:cubicBezTo>
                      <a:lnTo>
                        <a:pt x="0" y="0"/>
                      </a:lnTo>
                      <a:lnTo>
                        <a:pt x="1383659" y="0"/>
                      </a:lnTo>
                      <a:lnTo>
                        <a:pt x="1383659" y="370716"/>
                      </a:lnTo>
                      <a:lnTo>
                        <a:pt x="1376016" y="365117"/>
                      </a:lnTo>
                      <a:cubicBezTo>
                        <a:pt x="1220606" y="235711"/>
                        <a:pt x="1060055" y="302620"/>
                        <a:pt x="1053770" y="630730"/>
                      </a:cubicBezTo>
                      <a:cubicBezTo>
                        <a:pt x="1045200" y="848749"/>
                        <a:pt x="1152630" y="1087240"/>
                        <a:pt x="1346402" y="955513"/>
                      </a:cubicBezTo>
                      <a:lnTo>
                        <a:pt x="1383659" y="926194"/>
                      </a:lnTo>
                      <a:lnTo>
                        <a:pt x="1383659" y="1165691"/>
                      </a:lnTo>
                      <a:close/>
                    </a:path>
                  </a:pathLst>
                </a:custGeom>
                <a:solidFill>
                  <a:srgbClr val="0084B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27" name="Group 26">
                  <a:extLst>
                    <a:ext uri="{FF2B5EF4-FFF2-40B4-BE49-F238E27FC236}">
                      <a16:creationId xmlns:a16="http://schemas.microsoft.com/office/drawing/2014/main" xmlns="" id="{81DBC684-A52E-48FD-88AD-4840CD61CABE}"/>
                    </a:ext>
                  </a:extLst>
                </p:cNvPr>
                <p:cNvGrpSpPr/>
                <p:nvPr/>
              </p:nvGrpSpPr>
              <p:grpSpPr>
                <a:xfrm>
                  <a:off x="5284786" y="1218349"/>
                  <a:ext cx="479743" cy="418456"/>
                  <a:chOff x="3809894" y="4192917"/>
                  <a:chExt cx="419339" cy="365770"/>
                </a:xfrm>
              </p:grpSpPr>
              <p:sp>
                <p:nvSpPr>
                  <p:cNvPr id="28" name="Freeform 25">
                    <a:extLst>
                      <a:ext uri="{FF2B5EF4-FFF2-40B4-BE49-F238E27FC236}">
                        <a16:creationId xmlns:a16="http://schemas.microsoft.com/office/drawing/2014/main" xmlns="" id="{D43AA3D4-66B8-472A-B799-FFB30492E729}"/>
                      </a:ext>
                    </a:extLst>
                  </p:cNvPr>
                  <p:cNvSpPr/>
                  <p:nvPr/>
                </p:nvSpPr>
                <p:spPr>
                  <a:xfrm>
                    <a:off x="3809894" y="4495333"/>
                    <a:ext cx="419339" cy="63354"/>
                  </a:xfrm>
                  <a:custGeom>
                    <a:avLst/>
                    <a:gdLst>
                      <a:gd name="connsiteX0" fmla="*/ 1904389 w 4952011"/>
                      <a:gd name="connsiteY0" fmla="*/ 311856 h 748146"/>
                      <a:gd name="connsiteX1" fmla="*/ 1904389 w 4952011"/>
                      <a:gd name="connsiteY1" fmla="*/ 407272 h 748146"/>
                      <a:gd name="connsiteX2" fmla="*/ 3033475 w 4952011"/>
                      <a:gd name="connsiteY2" fmla="*/ 407272 h 748146"/>
                      <a:gd name="connsiteX3" fmla="*/ 3033475 w 4952011"/>
                      <a:gd name="connsiteY3" fmla="*/ 311856 h 748146"/>
                      <a:gd name="connsiteX4" fmla="*/ 14786 w 4952011"/>
                      <a:gd name="connsiteY4" fmla="*/ 0 h 748146"/>
                      <a:gd name="connsiteX5" fmla="*/ 4937225 w 4952011"/>
                      <a:gd name="connsiteY5" fmla="*/ 0 h 748146"/>
                      <a:gd name="connsiteX6" fmla="*/ 4952011 w 4952011"/>
                      <a:gd name="connsiteY6" fmla="*/ 73237 h 748146"/>
                      <a:gd name="connsiteX7" fmla="*/ 4952011 w 4952011"/>
                      <a:gd name="connsiteY7" fmla="*/ 508655 h 748146"/>
                      <a:gd name="connsiteX8" fmla="*/ 4712520 w 4952011"/>
                      <a:gd name="connsiteY8" fmla="*/ 748146 h 748146"/>
                      <a:gd name="connsiteX9" fmla="*/ 239491 w 4952011"/>
                      <a:gd name="connsiteY9" fmla="*/ 748146 h 748146"/>
                      <a:gd name="connsiteX10" fmla="*/ 0 w 4952011"/>
                      <a:gd name="connsiteY10" fmla="*/ 508655 h 748146"/>
                      <a:gd name="connsiteX11" fmla="*/ 0 w 4952011"/>
                      <a:gd name="connsiteY11" fmla="*/ 73237 h 748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52011" h="748146">
                        <a:moveTo>
                          <a:pt x="1904389" y="311856"/>
                        </a:moveTo>
                        <a:lnTo>
                          <a:pt x="1904389" y="407272"/>
                        </a:lnTo>
                        <a:lnTo>
                          <a:pt x="3033475" y="407272"/>
                        </a:lnTo>
                        <a:lnTo>
                          <a:pt x="3033475" y="311856"/>
                        </a:lnTo>
                        <a:close/>
                        <a:moveTo>
                          <a:pt x="14786" y="0"/>
                        </a:moveTo>
                        <a:lnTo>
                          <a:pt x="4937225" y="0"/>
                        </a:lnTo>
                        <a:lnTo>
                          <a:pt x="4952011" y="73237"/>
                        </a:lnTo>
                        <a:lnTo>
                          <a:pt x="4952011" y="508655"/>
                        </a:lnTo>
                        <a:cubicBezTo>
                          <a:pt x="4952011" y="640922"/>
                          <a:pt x="4844787" y="748146"/>
                          <a:pt x="4712520" y="748146"/>
                        </a:cubicBezTo>
                        <a:lnTo>
                          <a:pt x="239491" y="748146"/>
                        </a:lnTo>
                        <a:cubicBezTo>
                          <a:pt x="107224" y="748146"/>
                          <a:pt x="0" y="640922"/>
                          <a:pt x="0" y="508655"/>
                        </a:cubicBezTo>
                        <a:lnTo>
                          <a:pt x="0" y="73237"/>
                        </a:lnTo>
                        <a:close/>
                      </a:path>
                    </a:pathLst>
                  </a:cu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sp>
                <p:nvSpPr>
                  <p:cNvPr id="29" name="Freeform 26">
                    <a:extLst>
                      <a:ext uri="{FF2B5EF4-FFF2-40B4-BE49-F238E27FC236}">
                        <a16:creationId xmlns:a16="http://schemas.microsoft.com/office/drawing/2014/main" xmlns="" id="{F8BC1D8F-EC70-4C87-BF85-EC85C3DF8447}"/>
                      </a:ext>
                    </a:extLst>
                  </p:cNvPr>
                  <p:cNvSpPr/>
                  <p:nvPr/>
                </p:nvSpPr>
                <p:spPr>
                  <a:xfrm>
                    <a:off x="3835034" y="4257002"/>
                    <a:ext cx="368053" cy="255426"/>
                  </a:xfrm>
                  <a:custGeom>
                    <a:avLst/>
                    <a:gdLst>
                      <a:gd name="connsiteX0" fmla="*/ 265226 w 4346369"/>
                      <a:gd name="connsiteY0" fmla="*/ 0 h 3016333"/>
                      <a:gd name="connsiteX1" fmla="*/ 2873829 w 4346369"/>
                      <a:gd name="connsiteY1" fmla="*/ 0 h 3016333"/>
                      <a:gd name="connsiteX2" fmla="*/ 2873829 w 4346369"/>
                      <a:gd name="connsiteY2" fmla="*/ 285009 h 3016333"/>
                      <a:gd name="connsiteX3" fmla="*/ 285008 w 4346369"/>
                      <a:gd name="connsiteY3" fmla="*/ 285009 h 3016333"/>
                      <a:gd name="connsiteX4" fmla="*/ 285008 w 4346369"/>
                      <a:gd name="connsiteY4" fmla="*/ 2784764 h 3016333"/>
                      <a:gd name="connsiteX5" fmla="*/ 4073237 w 4346369"/>
                      <a:gd name="connsiteY5" fmla="*/ 2784764 h 3016333"/>
                      <a:gd name="connsiteX6" fmla="*/ 4073237 w 4346369"/>
                      <a:gd name="connsiteY6" fmla="*/ 285009 h 3016333"/>
                      <a:gd name="connsiteX7" fmla="*/ 3847606 w 4346369"/>
                      <a:gd name="connsiteY7" fmla="*/ 285009 h 3016333"/>
                      <a:gd name="connsiteX8" fmla="*/ 3847606 w 4346369"/>
                      <a:gd name="connsiteY8" fmla="*/ 0 h 3016333"/>
                      <a:gd name="connsiteX9" fmla="*/ 4081143 w 4346369"/>
                      <a:gd name="connsiteY9" fmla="*/ 0 h 3016333"/>
                      <a:gd name="connsiteX10" fmla="*/ 4346369 w 4346369"/>
                      <a:gd name="connsiteY10" fmla="*/ 265226 h 3016333"/>
                      <a:gd name="connsiteX11" fmla="*/ 4346369 w 4346369"/>
                      <a:gd name="connsiteY11" fmla="*/ 2751107 h 3016333"/>
                      <a:gd name="connsiteX12" fmla="*/ 4081143 w 4346369"/>
                      <a:gd name="connsiteY12" fmla="*/ 3016333 h 3016333"/>
                      <a:gd name="connsiteX13" fmla="*/ 265226 w 4346369"/>
                      <a:gd name="connsiteY13" fmla="*/ 3016333 h 3016333"/>
                      <a:gd name="connsiteX14" fmla="*/ 0 w 4346369"/>
                      <a:gd name="connsiteY14" fmla="*/ 2751107 h 3016333"/>
                      <a:gd name="connsiteX15" fmla="*/ 0 w 4346369"/>
                      <a:gd name="connsiteY15" fmla="*/ 265226 h 3016333"/>
                      <a:gd name="connsiteX16" fmla="*/ 265226 w 4346369"/>
                      <a:gd name="connsiteY16" fmla="*/ 0 h 3016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46369" h="3016333">
                        <a:moveTo>
                          <a:pt x="265226" y="0"/>
                        </a:moveTo>
                        <a:lnTo>
                          <a:pt x="2873829" y="0"/>
                        </a:lnTo>
                        <a:lnTo>
                          <a:pt x="2873829" y="285009"/>
                        </a:lnTo>
                        <a:lnTo>
                          <a:pt x="285008" y="285009"/>
                        </a:lnTo>
                        <a:lnTo>
                          <a:pt x="285008" y="2784764"/>
                        </a:lnTo>
                        <a:lnTo>
                          <a:pt x="4073237" y="2784764"/>
                        </a:lnTo>
                        <a:lnTo>
                          <a:pt x="4073237" y="285009"/>
                        </a:lnTo>
                        <a:lnTo>
                          <a:pt x="3847606" y="285009"/>
                        </a:lnTo>
                        <a:lnTo>
                          <a:pt x="3847606" y="0"/>
                        </a:lnTo>
                        <a:lnTo>
                          <a:pt x="4081143" y="0"/>
                        </a:lnTo>
                        <a:cubicBezTo>
                          <a:pt x="4227623" y="0"/>
                          <a:pt x="4346369" y="118746"/>
                          <a:pt x="4346369" y="265226"/>
                        </a:cubicBezTo>
                        <a:lnTo>
                          <a:pt x="4346369" y="2751107"/>
                        </a:lnTo>
                        <a:cubicBezTo>
                          <a:pt x="4346369" y="2897587"/>
                          <a:pt x="4227623" y="3016333"/>
                          <a:pt x="4081143" y="3016333"/>
                        </a:cubicBezTo>
                        <a:lnTo>
                          <a:pt x="265226" y="3016333"/>
                        </a:lnTo>
                        <a:cubicBezTo>
                          <a:pt x="118746" y="3016333"/>
                          <a:pt x="0" y="2897587"/>
                          <a:pt x="0" y="2751107"/>
                        </a:cubicBezTo>
                        <a:lnTo>
                          <a:pt x="0" y="265226"/>
                        </a:lnTo>
                        <a:cubicBezTo>
                          <a:pt x="0" y="118746"/>
                          <a:pt x="118746" y="0"/>
                          <a:pt x="265226" y="0"/>
                        </a:cubicBezTo>
                        <a:close/>
                      </a:path>
                    </a:pathLst>
                  </a:cu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grpSp>
                <p:nvGrpSpPr>
                  <p:cNvPr id="30" name="Group 29">
                    <a:extLst>
                      <a:ext uri="{FF2B5EF4-FFF2-40B4-BE49-F238E27FC236}">
                        <a16:creationId xmlns:a16="http://schemas.microsoft.com/office/drawing/2014/main" xmlns="" id="{8D03BF60-D6D4-40B6-8BD6-97876BE28D92}"/>
                      </a:ext>
                    </a:extLst>
                  </p:cNvPr>
                  <p:cNvGrpSpPr/>
                  <p:nvPr/>
                </p:nvGrpSpPr>
                <p:grpSpPr>
                  <a:xfrm>
                    <a:off x="4084721" y="4192917"/>
                    <a:ext cx="70584" cy="287752"/>
                    <a:chOff x="5094303" y="1404521"/>
                    <a:chExt cx="817114" cy="3398067"/>
                  </a:xfrm>
                  <a:solidFill>
                    <a:srgbClr val="FFFFFF"/>
                  </a:solidFill>
                </p:grpSpPr>
                <p:sp>
                  <p:nvSpPr>
                    <p:cNvPr id="35" name="Freeform 32">
                      <a:extLst>
                        <a:ext uri="{FF2B5EF4-FFF2-40B4-BE49-F238E27FC236}">
                          <a16:creationId xmlns:a16="http://schemas.microsoft.com/office/drawing/2014/main" xmlns="" id="{B463E6EF-82F6-4994-B139-EB4ACE1DC1F4}"/>
                        </a:ext>
                      </a:extLst>
                    </p:cNvPr>
                    <p:cNvSpPr/>
                    <p:nvPr/>
                  </p:nvSpPr>
                  <p:spPr>
                    <a:xfrm>
                      <a:off x="5097439" y="1702316"/>
                      <a:ext cx="805218" cy="3100272"/>
                    </a:xfrm>
                    <a:custGeom>
                      <a:avLst/>
                      <a:gdLst>
                        <a:gd name="connsiteX0" fmla="*/ 0 w 805218"/>
                        <a:gd name="connsiteY0" fmla="*/ 0 h 3245856"/>
                        <a:gd name="connsiteX1" fmla="*/ 26954 w 805218"/>
                        <a:gd name="connsiteY1" fmla="*/ 24724 h 3245856"/>
                        <a:gd name="connsiteX2" fmla="*/ 36388 w 805218"/>
                        <a:gd name="connsiteY2" fmla="*/ 37769 h 3245856"/>
                        <a:gd name="connsiteX3" fmla="*/ 405421 w 805218"/>
                        <a:gd name="connsiteY3" fmla="*/ 142762 h 3245856"/>
                        <a:gd name="connsiteX4" fmla="*/ 797791 w 805218"/>
                        <a:gd name="connsiteY4" fmla="*/ 5501 h 3245856"/>
                        <a:gd name="connsiteX5" fmla="*/ 797803 w 805218"/>
                        <a:gd name="connsiteY5" fmla="*/ 5453 h 3245856"/>
                        <a:gd name="connsiteX6" fmla="*/ 805218 w 805218"/>
                        <a:gd name="connsiteY6" fmla="*/ 0 h 3245856"/>
                        <a:gd name="connsiteX7" fmla="*/ 805218 w 805218"/>
                        <a:gd name="connsiteY7" fmla="*/ 3088916 h 3245856"/>
                        <a:gd name="connsiteX8" fmla="*/ 0 w 805218"/>
                        <a:gd name="connsiteY8" fmla="*/ 3088916 h 3245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5218" h="3245856">
                          <a:moveTo>
                            <a:pt x="0" y="0"/>
                          </a:moveTo>
                          <a:lnTo>
                            <a:pt x="26954" y="24724"/>
                          </a:lnTo>
                          <a:lnTo>
                            <a:pt x="36388" y="37769"/>
                          </a:lnTo>
                          <a:cubicBezTo>
                            <a:pt x="97188" y="99469"/>
                            <a:pt x="239526" y="142762"/>
                            <a:pt x="405421" y="142762"/>
                          </a:cubicBezTo>
                          <a:cubicBezTo>
                            <a:pt x="598966" y="142762"/>
                            <a:pt x="760446" y="83836"/>
                            <a:pt x="797791" y="5501"/>
                          </a:cubicBezTo>
                          <a:lnTo>
                            <a:pt x="797803" y="5453"/>
                          </a:lnTo>
                          <a:lnTo>
                            <a:pt x="805218" y="0"/>
                          </a:lnTo>
                          <a:lnTo>
                            <a:pt x="805218" y="3088916"/>
                          </a:lnTo>
                          <a:cubicBezTo>
                            <a:pt x="678203" y="3283199"/>
                            <a:pt x="170142" y="3312624"/>
                            <a:pt x="0" y="3088916"/>
                          </a:cubicBezTo>
                          <a:close/>
                        </a:path>
                      </a:pathLst>
                    </a:custGeom>
                    <a:grp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sp>
                  <p:nvSpPr>
                    <p:cNvPr id="36" name="Oval 35">
                      <a:extLst>
                        <a:ext uri="{FF2B5EF4-FFF2-40B4-BE49-F238E27FC236}">
                          <a16:creationId xmlns:a16="http://schemas.microsoft.com/office/drawing/2014/main" xmlns="" id="{7C621E2C-1FE6-4D2A-9064-C6FA2A7A2AE0}"/>
                        </a:ext>
                      </a:extLst>
                    </p:cNvPr>
                    <p:cNvSpPr/>
                    <p:nvPr/>
                  </p:nvSpPr>
                  <p:spPr>
                    <a:xfrm>
                      <a:off x="5094303" y="1404521"/>
                      <a:ext cx="817114" cy="343814"/>
                    </a:xfrm>
                    <a:prstGeom prst="ellipse">
                      <a:avLst/>
                    </a:prstGeom>
                    <a:grp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grpSp>
              <p:sp>
                <p:nvSpPr>
                  <p:cNvPr id="31" name="Freeform 28">
                    <a:extLst>
                      <a:ext uri="{FF2B5EF4-FFF2-40B4-BE49-F238E27FC236}">
                        <a16:creationId xmlns:a16="http://schemas.microsoft.com/office/drawing/2014/main" xmlns="" id="{F2765B11-0905-4499-AEA7-E9C714A008B1}"/>
                      </a:ext>
                    </a:extLst>
                  </p:cNvPr>
                  <p:cNvSpPr/>
                  <p:nvPr/>
                </p:nvSpPr>
                <p:spPr>
                  <a:xfrm>
                    <a:off x="3988155" y="4315816"/>
                    <a:ext cx="68868" cy="164529"/>
                  </a:xfrm>
                  <a:custGeom>
                    <a:avLst/>
                    <a:gdLst>
                      <a:gd name="connsiteX0" fmla="*/ 0 w 797246"/>
                      <a:gd name="connsiteY0" fmla="*/ 0 h 1913265"/>
                      <a:gd name="connsiteX1" fmla="*/ 1179 w 797246"/>
                      <a:gd name="connsiteY1" fmla="*/ 4919 h 1913265"/>
                      <a:gd name="connsiteX2" fmla="*/ 401435 w 797246"/>
                      <a:gd name="connsiteY2" fmla="*/ 142180 h 1913265"/>
                      <a:gd name="connsiteX3" fmla="*/ 777886 w 797246"/>
                      <a:gd name="connsiteY3" fmla="*/ 37187 h 1913265"/>
                      <a:gd name="connsiteX4" fmla="*/ 797246 w 797246"/>
                      <a:gd name="connsiteY4" fmla="*/ 10944 h 1913265"/>
                      <a:gd name="connsiteX5" fmla="*/ 797246 w 797246"/>
                      <a:gd name="connsiteY5" fmla="*/ 1804764 h 1913265"/>
                      <a:gd name="connsiteX6" fmla="*/ 0 w 797246"/>
                      <a:gd name="connsiteY6" fmla="*/ 1804764 h 1913265"/>
                      <a:gd name="connsiteX0" fmla="*/ 0 w 797246"/>
                      <a:gd name="connsiteY0" fmla="*/ 0 h 1929447"/>
                      <a:gd name="connsiteX1" fmla="*/ 1179 w 797246"/>
                      <a:gd name="connsiteY1" fmla="*/ 4919 h 1929447"/>
                      <a:gd name="connsiteX2" fmla="*/ 401435 w 797246"/>
                      <a:gd name="connsiteY2" fmla="*/ 142180 h 1929447"/>
                      <a:gd name="connsiteX3" fmla="*/ 777886 w 797246"/>
                      <a:gd name="connsiteY3" fmla="*/ 37187 h 1929447"/>
                      <a:gd name="connsiteX4" fmla="*/ 797246 w 797246"/>
                      <a:gd name="connsiteY4" fmla="*/ 10944 h 1929447"/>
                      <a:gd name="connsiteX5" fmla="*/ 797246 w 797246"/>
                      <a:gd name="connsiteY5" fmla="*/ 1804764 h 1929447"/>
                      <a:gd name="connsiteX6" fmla="*/ 0 w 797246"/>
                      <a:gd name="connsiteY6" fmla="*/ 1804764 h 1929447"/>
                      <a:gd name="connsiteX7" fmla="*/ 0 w 797246"/>
                      <a:gd name="connsiteY7" fmla="*/ 0 h 1929447"/>
                      <a:gd name="connsiteX0" fmla="*/ 0 w 797246"/>
                      <a:gd name="connsiteY0" fmla="*/ 0 h 1939870"/>
                      <a:gd name="connsiteX1" fmla="*/ 1179 w 797246"/>
                      <a:gd name="connsiteY1" fmla="*/ 4919 h 1939870"/>
                      <a:gd name="connsiteX2" fmla="*/ 401435 w 797246"/>
                      <a:gd name="connsiteY2" fmla="*/ 142180 h 1939870"/>
                      <a:gd name="connsiteX3" fmla="*/ 777886 w 797246"/>
                      <a:gd name="connsiteY3" fmla="*/ 37187 h 1939870"/>
                      <a:gd name="connsiteX4" fmla="*/ 797246 w 797246"/>
                      <a:gd name="connsiteY4" fmla="*/ 10944 h 1939870"/>
                      <a:gd name="connsiteX5" fmla="*/ 797246 w 797246"/>
                      <a:gd name="connsiteY5" fmla="*/ 1804764 h 1939870"/>
                      <a:gd name="connsiteX6" fmla="*/ 0 w 797246"/>
                      <a:gd name="connsiteY6" fmla="*/ 1804764 h 1939870"/>
                      <a:gd name="connsiteX7" fmla="*/ 0 w 797246"/>
                      <a:gd name="connsiteY7" fmla="*/ 0 h 1939870"/>
                      <a:gd name="connsiteX0" fmla="*/ 0 w 797246"/>
                      <a:gd name="connsiteY0" fmla="*/ 0 h 1942921"/>
                      <a:gd name="connsiteX1" fmla="*/ 1179 w 797246"/>
                      <a:gd name="connsiteY1" fmla="*/ 4919 h 1942921"/>
                      <a:gd name="connsiteX2" fmla="*/ 401435 w 797246"/>
                      <a:gd name="connsiteY2" fmla="*/ 142180 h 1942921"/>
                      <a:gd name="connsiteX3" fmla="*/ 777886 w 797246"/>
                      <a:gd name="connsiteY3" fmla="*/ 37187 h 1942921"/>
                      <a:gd name="connsiteX4" fmla="*/ 797246 w 797246"/>
                      <a:gd name="connsiteY4" fmla="*/ 10944 h 1942921"/>
                      <a:gd name="connsiteX5" fmla="*/ 797246 w 797246"/>
                      <a:gd name="connsiteY5" fmla="*/ 1804764 h 1942921"/>
                      <a:gd name="connsiteX6" fmla="*/ 0 w 797246"/>
                      <a:gd name="connsiteY6" fmla="*/ 1804764 h 1942921"/>
                      <a:gd name="connsiteX7" fmla="*/ 0 w 797246"/>
                      <a:gd name="connsiteY7" fmla="*/ 0 h 1942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7246" h="1942921">
                        <a:moveTo>
                          <a:pt x="0" y="0"/>
                        </a:moveTo>
                        <a:lnTo>
                          <a:pt x="1179" y="4919"/>
                        </a:lnTo>
                        <a:cubicBezTo>
                          <a:pt x="39275" y="83254"/>
                          <a:pt x="204000" y="142180"/>
                          <a:pt x="401435" y="142180"/>
                        </a:cubicBezTo>
                        <a:cubicBezTo>
                          <a:pt x="570665" y="142180"/>
                          <a:pt x="715864" y="98887"/>
                          <a:pt x="777886" y="37187"/>
                        </a:cubicBezTo>
                        <a:lnTo>
                          <a:pt x="797246" y="10944"/>
                        </a:lnTo>
                        <a:lnTo>
                          <a:pt x="797246" y="1804764"/>
                        </a:lnTo>
                        <a:cubicBezTo>
                          <a:pt x="683416" y="1978167"/>
                          <a:pt x="160507" y="1999474"/>
                          <a:pt x="0" y="1804764"/>
                        </a:cubicBezTo>
                        <a:lnTo>
                          <a:pt x="0" y="0"/>
                        </a:lnTo>
                        <a:close/>
                      </a:path>
                    </a:pathLst>
                  </a:cu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sp>
                <p:nvSpPr>
                  <p:cNvPr id="32" name="Oval 31">
                    <a:extLst>
                      <a:ext uri="{FF2B5EF4-FFF2-40B4-BE49-F238E27FC236}">
                        <a16:creationId xmlns:a16="http://schemas.microsoft.com/office/drawing/2014/main" xmlns="" id="{1BD2725B-62E1-4B0A-836D-0071EF04411A}"/>
                      </a:ext>
                    </a:extLst>
                  </p:cNvPr>
                  <p:cNvSpPr/>
                  <p:nvPr/>
                </p:nvSpPr>
                <p:spPr>
                  <a:xfrm>
                    <a:off x="3987535" y="4292008"/>
                    <a:ext cx="70584" cy="29115"/>
                  </a:xfrm>
                  <a:prstGeom prst="ellipse">
                    <a:avLst/>
                  </a:pr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sp>
                <p:nvSpPr>
                  <p:cNvPr id="33" name="Freeform 30">
                    <a:extLst>
                      <a:ext uri="{FF2B5EF4-FFF2-40B4-BE49-F238E27FC236}">
                        <a16:creationId xmlns:a16="http://schemas.microsoft.com/office/drawing/2014/main" xmlns="" id="{0673499C-51A5-4779-BF7D-96E3F8E9AA02}"/>
                      </a:ext>
                    </a:extLst>
                  </p:cNvPr>
                  <p:cNvSpPr/>
                  <p:nvPr/>
                </p:nvSpPr>
                <p:spPr>
                  <a:xfrm>
                    <a:off x="3888953" y="4362134"/>
                    <a:ext cx="68907" cy="119970"/>
                  </a:xfrm>
                  <a:custGeom>
                    <a:avLst/>
                    <a:gdLst>
                      <a:gd name="connsiteX0" fmla="*/ 1176 w 813270"/>
                      <a:gd name="connsiteY0" fmla="*/ 62795 h 1589393"/>
                      <a:gd name="connsiteX1" fmla="*/ 9042 w 813270"/>
                      <a:gd name="connsiteY1" fmla="*/ 98022 h 1589393"/>
                      <a:gd name="connsiteX2" fmla="*/ 410215 w 813270"/>
                      <a:gd name="connsiteY2" fmla="*/ 245632 h 1589393"/>
                      <a:gd name="connsiteX3" fmla="*/ 811389 w 813270"/>
                      <a:gd name="connsiteY3" fmla="*/ 98022 h 1589393"/>
                      <a:gd name="connsiteX4" fmla="*/ 813270 w 813270"/>
                      <a:gd name="connsiteY4" fmla="*/ 89596 h 1589393"/>
                      <a:gd name="connsiteX5" fmla="*/ 813270 w 813270"/>
                      <a:gd name="connsiteY5" fmla="*/ 1443882 h 1589393"/>
                      <a:gd name="connsiteX6" fmla="*/ 0 w 813270"/>
                      <a:gd name="connsiteY6" fmla="*/ 1443882 h 1589393"/>
                      <a:gd name="connsiteX7" fmla="*/ 1203 w 813270"/>
                      <a:gd name="connsiteY7" fmla="*/ 30869 h 1589393"/>
                      <a:gd name="connsiteX8" fmla="*/ 6343 w 813270"/>
                      <a:gd name="connsiteY8" fmla="*/ 35590 h 1589393"/>
                      <a:gd name="connsiteX9" fmla="*/ 1179 w 813270"/>
                      <a:gd name="connsiteY9" fmla="*/ 58717 h 1589393"/>
                      <a:gd name="connsiteX10" fmla="*/ 813270 w 813270"/>
                      <a:gd name="connsiteY10" fmla="*/ 0 h 1589393"/>
                      <a:gd name="connsiteX11" fmla="*/ 813270 w 813270"/>
                      <a:gd name="connsiteY11" fmla="*/ 31932 h 1589393"/>
                      <a:gd name="connsiteX12" fmla="*/ 811389 w 813270"/>
                      <a:gd name="connsiteY12" fmla="*/ 23507 h 1589393"/>
                      <a:gd name="connsiteX13" fmla="*/ 802873 w 813270"/>
                      <a:gd name="connsiteY13" fmla="*/ 11121 h 1589393"/>
                      <a:gd name="connsiteX0" fmla="*/ 1176 w 813270"/>
                      <a:gd name="connsiteY0" fmla="*/ 51674 h 1578272"/>
                      <a:gd name="connsiteX1" fmla="*/ 9042 w 813270"/>
                      <a:gd name="connsiteY1" fmla="*/ 86901 h 1578272"/>
                      <a:gd name="connsiteX2" fmla="*/ 410215 w 813270"/>
                      <a:gd name="connsiteY2" fmla="*/ 234511 h 1578272"/>
                      <a:gd name="connsiteX3" fmla="*/ 811389 w 813270"/>
                      <a:gd name="connsiteY3" fmla="*/ 86901 h 1578272"/>
                      <a:gd name="connsiteX4" fmla="*/ 813270 w 813270"/>
                      <a:gd name="connsiteY4" fmla="*/ 78475 h 1578272"/>
                      <a:gd name="connsiteX5" fmla="*/ 813270 w 813270"/>
                      <a:gd name="connsiteY5" fmla="*/ 1432761 h 1578272"/>
                      <a:gd name="connsiteX6" fmla="*/ 0 w 813270"/>
                      <a:gd name="connsiteY6" fmla="*/ 1432761 h 1578272"/>
                      <a:gd name="connsiteX7" fmla="*/ 1176 w 813270"/>
                      <a:gd name="connsiteY7" fmla="*/ 51674 h 1578272"/>
                      <a:gd name="connsiteX8" fmla="*/ 1203 w 813270"/>
                      <a:gd name="connsiteY8" fmla="*/ 19748 h 1578272"/>
                      <a:gd name="connsiteX9" fmla="*/ 6343 w 813270"/>
                      <a:gd name="connsiteY9" fmla="*/ 24469 h 1578272"/>
                      <a:gd name="connsiteX10" fmla="*/ 1179 w 813270"/>
                      <a:gd name="connsiteY10" fmla="*/ 47596 h 1578272"/>
                      <a:gd name="connsiteX11" fmla="*/ 1203 w 813270"/>
                      <a:gd name="connsiteY11" fmla="*/ 19748 h 1578272"/>
                      <a:gd name="connsiteX12" fmla="*/ 802873 w 813270"/>
                      <a:gd name="connsiteY12" fmla="*/ 0 h 1578272"/>
                      <a:gd name="connsiteX13" fmla="*/ 813270 w 813270"/>
                      <a:gd name="connsiteY13" fmla="*/ 20811 h 1578272"/>
                      <a:gd name="connsiteX14" fmla="*/ 811389 w 813270"/>
                      <a:gd name="connsiteY14" fmla="*/ 12386 h 1578272"/>
                      <a:gd name="connsiteX15" fmla="*/ 802873 w 813270"/>
                      <a:gd name="connsiteY15" fmla="*/ 0 h 1578272"/>
                      <a:gd name="connsiteX0" fmla="*/ 1176 w 813270"/>
                      <a:gd name="connsiteY0" fmla="*/ 51674 h 1578272"/>
                      <a:gd name="connsiteX1" fmla="*/ 9042 w 813270"/>
                      <a:gd name="connsiteY1" fmla="*/ 86901 h 1578272"/>
                      <a:gd name="connsiteX2" fmla="*/ 410215 w 813270"/>
                      <a:gd name="connsiteY2" fmla="*/ 234511 h 1578272"/>
                      <a:gd name="connsiteX3" fmla="*/ 811389 w 813270"/>
                      <a:gd name="connsiteY3" fmla="*/ 86901 h 1578272"/>
                      <a:gd name="connsiteX4" fmla="*/ 813270 w 813270"/>
                      <a:gd name="connsiteY4" fmla="*/ 78475 h 1578272"/>
                      <a:gd name="connsiteX5" fmla="*/ 813270 w 813270"/>
                      <a:gd name="connsiteY5" fmla="*/ 1432761 h 1578272"/>
                      <a:gd name="connsiteX6" fmla="*/ 0 w 813270"/>
                      <a:gd name="connsiteY6" fmla="*/ 1432761 h 1578272"/>
                      <a:gd name="connsiteX7" fmla="*/ 1176 w 813270"/>
                      <a:gd name="connsiteY7" fmla="*/ 51674 h 1578272"/>
                      <a:gd name="connsiteX8" fmla="*/ 1203 w 813270"/>
                      <a:gd name="connsiteY8" fmla="*/ 19748 h 1578272"/>
                      <a:gd name="connsiteX9" fmla="*/ 6343 w 813270"/>
                      <a:gd name="connsiteY9" fmla="*/ 24469 h 1578272"/>
                      <a:gd name="connsiteX10" fmla="*/ 1179 w 813270"/>
                      <a:gd name="connsiteY10" fmla="*/ 47596 h 1578272"/>
                      <a:gd name="connsiteX11" fmla="*/ 1203 w 813270"/>
                      <a:gd name="connsiteY11" fmla="*/ 19748 h 1578272"/>
                      <a:gd name="connsiteX12" fmla="*/ 802873 w 813270"/>
                      <a:gd name="connsiteY12" fmla="*/ 0 h 1578272"/>
                      <a:gd name="connsiteX13" fmla="*/ 813270 w 813270"/>
                      <a:gd name="connsiteY13" fmla="*/ 20811 h 1578272"/>
                      <a:gd name="connsiteX14" fmla="*/ 802873 w 813270"/>
                      <a:gd name="connsiteY14" fmla="*/ 0 h 1578272"/>
                      <a:gd name="connsiteX0" fmla="*/ 1176 w 813270"/>
                      <a:gd name="connsiteY0" fmla="*/ 31926 h 1558524"/>
                      <a:gd name="connsiteX1" fmla="*/ 9042 w 813270"/>
                      <a:gd name="connsiteY1" fmla="*/ 67153 h 1558524"/>
                      <a:gd name="connsiteX2" fmla="*/ 410215 w 813270"/>
                      <a:gd name="connsiteY2" fmla="*/ 214763 h 1558524"/>
                      <a:gd name="connsiteX3" fmla="*/ 811389 w 813270"/>
                      <a:gd name="connsiteY3" fmla="*/ 67153 h 1558524"/>
                      <a:gd name="connsiteX4" fmla="*/ 813270 w 813270"/>
                      <a:gd name="connsiteY4" fmla="*/ 58727 h 1558524"/>
                      <a:gd name="connsiteX5" fmla="*/ 813270 w 813270"/>
                      <a:gd name="connsiteY5" fmla="*/ 1413013 h 1558524"/>
                      <a:gd name="connsiteX6" fmla="*/ 0 w 813270"/>
                      <a:gd name="connsiteY6" fmla="*/ 1413013 h 1558524"/>
                      <a:gd name="connsiteX7" fmla="*/ 1176 w 813270"/>
                      <a:gd name="connsiteY7" fmla="*/ 31926 h 1558524"/>
                      <a:gd name="connsiteX8" fmla="*/ 1203 w 813270"/>
                      <a:gd name="connsiteY8" fmla="*/ 0 h 1558524"/>
                      <a:gd name="connsiteX9" fmla="*/ 6343 w 813270"/>
                      <a:gd name="connsiteY9" fmla="*/ 4721 h 1558524"/>
                      <a:gd name="connsiteX10" fmla="*/ 1179 w 813270"/>
                      <a:gd name="connsiteY10" fmla="*/ 27848 h 1558524"/>
                      <a:gd name="connsiteX11" fmla="*/ 1203 w 813270"/>
                      <a:gd name="connsiteY11" fmla="*/ 0 h 1558524"/>
                      <a:gd name="connsiteX0" fmla="*/ 1176 w 813270"/>
                      <a:gd name="connsiteY0" fmla="*/ 27205 h 1553803"/>
                      <a:gd name="connsiteX1" fmla="*/ 9042 w 813270"/>
                      <a:gd name="connsiteY1" fmla="*/ 62432 h 1553803"/>
                      <a:gd name="connsiteX2" fmla="*/ 410215 w 813270"/>
                      <a:gd name="connsiteY2" fmla="*/ 210042 h 1553803"/>
                      <a:gd name="connsiteX3" fmla="*/ 811389 w 813270"/>
                      <a:gd name="connsiteY3" fmla="*/ 62432 h 1553803"/>
                      <a:gd name="connsiteX4" fmla="*/ 813270 w 813270"/>
                      <a:gd name="connsiteY4" fmla="*/ 54006 h 1553803"/>
                      <a:gd name="connsiteX5" fmla="*/ 813270 w 813270"/>
                      <a:gd name="connsiteY5" fmla="*/ 1408292 h 1553803"/>
                      <a:gd name="connsiteX6" fmla="*/ 0 w 813270"/>
                      <a:gd name="connsiteY6" fmla="*/ 1408292 h 1553803"/>
                      <a:gd name="connsiteX7" fmla="*/ 1176 w 813270"/>
                      <a:gd name="connsiteY7" fmla="*/ 27205 h 1553803"/>
                      <a:gd name="connsiteX8" fmla="*/ 1179 w 813270"/>
                      <a:gd name="connsiteY8" fmla="*/ 23127 h 1553803"/>
                      <a:gd name="connsiteX9" fmla="*/ 6343 w 813270"/>
                      <a:gd name="connsiteY9" fmla="*/ 0 h 1553803"/>
                      <a:gd name="connsiteX10" fmla="*/ 1179 w 813270"/>
                      <a:gd name="connsiteY10" fmla="*/ 23127 h 1553803"/>
                      <a:gd name="connsiteX0" fmla="*/ 1176 w 813270"/>
                      <a:gd name="connsiteY0" fmla="*/ 0 h 1526598"/>
                      <a:gd name="connsiteX1" fmla="*/ 9042 w 813270"/>
                      <a:gd name="connsiteY1" fmla="*/ 35227 h 1526598"/>
                      <a:gd name="connsiteX2" fmla="*/ 410215 w 813270"/>
                      <a:gd name="connsiteY2" fmla="*/ 182837 h 1526598"/>
                      <a:gd name="connsiteX3" fmla="*/ 811389 w 813270"/>
                      <a:gd name="connsiteY3" fmla="*/ 35227 h 1526598"/>
                      <a:gd name="connsiteX4" fmla="*/ 813270 w 813270"/>
                      <a:gd name="connsiteY4" fmla="*/ 26801 h 1526598"/>
                      <a:gd name="connsiteX5" fmla="*/ 813270 w 813270"/>
                      <a:gd name="connsiteY5" fmla="*/ 1381087 h 1526598"/>
                      <a:gd name="connsiteX6" fmla="*/ 0 w 813270"/>
                      <a:gd name="connsiteY6" fmla="*/ 1381087 h 1526598"/>
                      <a:gd name="connsiteX7" fmla="*/ 1176 w 813270"/>
                      <a:gd name="connsiteY7" fmla="*/ 0 h 1526598"/>
                      <a:gd name="connsiteX0" fmla="*/ 0 w 813270"/>
                      <a:gd name="connsiteY0" fmla="*/ 1354286 h 1499797"/>
                      <a:gd name="connsiteX1" fmla="*/ 9042 w 813270"/>
                      <a:gd name="connsiteY1" fmla="*/ 8426 h 1499797"/>
                      <a:gd name="connsiteX2" fmla="*/ 410215 w 813270"/>
                      <a:gd name="connsiteY2" fmla="*/ 156036 h 1499797"/>
                      <a:gd name="connsiteX3" fmla="*/ 811389 w 813270"/>
                      <a:gd name="connsiteY3" fmla="*/ 8426 h 1499797"/>
                      <a:gd name="connsiteX4" fmla="*/ 813270 w 813270"/>
                      <a:gd name="connsiteY4" fmla="*/ 0 h 1499797"/>
                      <a:gd name="connsiteX5" fmla="*/ 813270 w 813270"/>
                      <a:gd name="connsiteY5" fmla="*/ 1354286 h 1499797"/>
                      <a:gd name="connsiteX6" fmla="*/ 0 w 813270"/>
                      <a:gd name="connsiteY6" fmla="*/ 1354286 h 1499797"/>
                      <a:gd name="connsiteX0" fmla="*/ 0 w 813270"/>
                      <a:gd name="connsiteY0" fmla="*/ 1354286 h 1499797"/>
                      <a:gd name="connsiteX1" fmla="*/ 1899 w 813270"/>
                      <a:gd name="connsiteY1" fmla="*/ 6045 h 1499797"/>
                      <a:gd name="connsiteX2" fmla="*/ 410215 w 813270"/>
                      <a:gd name="connsiteY2" fmla="*/ 156036 h 1499797"/>
                      <a:gd name="connsiteX3" fmla="*/ 811389 w 813270"/>
                      <a:gd name="connsiteY3" fmla="*/ 8426 h 1499797"/>
                      <a:gd name="connsiteX4" fmla="*/ 813270 w 813270"/>
                      <a:gd name="connsiteY4" fmla="*/ 0 h 1499797"/>
                      <a:gd name="connsiteX5" fmla="*/ 813270 w 813270"/>
                      <a:gd name="connsiteY5" fmla="*/ 1354286 h 1499797"/>
                      <a:gd name="connsiteX6" fmla="*/ 0 w 813270"/>
                      <a:gd name="connsiteY6" fmla="*/ 1354286 h 1499797"/>
                      <a:gd name="connsiteX0" fmla="*/ 0 w 813270"/>
                      <a:gd name="connsiteY0" fmla="*/ 1354286 h 1499797"/>
                      <a:gd name="connsiteX1" fmla="*/ 1899 w 813270"/>
                      <a:gd name="connsiteY1" fmla="*/ 6045 h 1499797"/>
                      <a:gd name="connsiteX2" fmla="*/ 412596 w 813270"/>
                      <a:gd name="connsiteY2" fmla="*/ 146511 h 1499797"/>
                      <a:gd name="connsiteX3" fmla="*/ 811389 w 813270"/>
                      <a:gd name="connsiteY3" fmla="*/ 8426 h 1499797"/>
                      <a:gd name="connsiteX4" fmla="*/ 813270 w 813270"/>
                      <a:gd name="connsiteY4" fmla="*/ 0 h 1499797"/>
                      <a:gd name="connsiteX5" fmla="*/ 813270 w 813270"/>
                      <a:gd name="connsiteY5" fmla="*/ 1354286 h 1499797"/>
                      <a:gd name="connsiteX6" fmla="*/ 0 w 813270"/>
                      <a:gd name="connsiteY6" fmla="*/ 1354286 h 1499797"/>
                      <a:gd name="connsiteX0" fmla="*/ 0 w 813270"/>
                      <a:gd name="connsiteY0" fmla="*/ 1354286 h 1499797"/>
                      <a:gd name="connsiteX1" fmla="*/ 1899 w 813270"/>
                      <a:gd name="connsiteY1" fmla="*/ 6045 h 1499797"/>
                      <a:gd name="connsiteX2" fmla="*/ 412596 w 813270"/>
                      <a:gd name="connsiteY2" fmla="*/ 139367 h 1499797"/>
                      <a:gd name="connsiteX3" fmla="*/ 811389 w 813270"/>
                      <a:gd name="connsiteY3" fmla="*/ 8426 h 1499797"/>
                      <a:gd name="connsiteX4" fmla="*/ 813270 w 813270"/>
                      <a:gd name="connsiteY4" fmla="*/ 0 h 1499797"/>
                      <a:gd name="connsiteX5" fmla="*/ 813270 w 813270"/>
                      <a:gd name="connsiteY5" fmla="*/ 1354286 h 1499797"/>
                      <a:gd name="connsiteX6" fmla="*/ 0 w 813270"/>
                      <a:gd name="connsiteY6" fmla="*/ 1354286 h 1499797"/>
                      <a:gd name="connsiteX0" fmla="*/ 0 w 815651"/>
                      <a:gd name="connsiteY0" fmla="*/ 1273324 h 1463930"/>
                      <a:gd name="connsiteX1" fmla="*/ 4280 w 815651"/>
                      <a:gd name="connsiteY1" fmla="*/ 6045 h 1463930"/>
                      <a:gd name="connsiteX2" fmla="*/ 414977 w 815651"/>
                      <a:gd name="connsiteY2" fmla="*/ 139367 h 1463930"/>
                      <a:gd name="connsiteX3" fmla="*/ 813770 w 815651"/>
                      <a:gd name="connsiteY3" fmla="*/ 8426 h 1463930"/>
                      <a:gd name="connsiteX4" fmla="*/ 815651 w 815651"/>
                      <a:gd name="connsiteY4" fmla="*/ 0 h 1463930"/>
                      <a:gd name="connsiteX5" fmla="*/ 815651 w 815651"/>
                      <a:gd name="connsiteY5" fmla="*/ 1354286 h 1463930"/>
                      <a:gd name="connsiteX6" fmla="*/ 0 w 815651"/>
                      <a:gd name="connsiteY6" fmla="*/ 1273324 h 1463930"/>
                      <a:gd name="connsiteX0" fmla="*/ 0 w 815651"/>
                      <a:gd name="connsiteY0" fmla="*/ 1273324 h 1413259"/>
                      <a:gd name="connsiteX1" fmla="*/ 4280 w 815651"/>
                      <a:gd name="connsiteY1" fmla="*/ 6045 h 1413259"/>
                      <a:gd name="connsiteX2" fmla="*/ 414977 w 815651"/>
                      <a:gd name="connsiteY2" fmla="*/ 139367 h 1413259"/>
                      <a:gd name="connsiteX3" fmla="*/ 813770 w 815651"/>
                      <a:gd name="connsiteY3" fmla="*/ 8426 h 1413259"/>
                      <a:gd name="connsiteX4" fmla="*/ 815651 w 815651"/>
                      <a:gd name="connsiteY4" fmla="*/ 0 h 1413259"/>
                      <a:gd name="connsiteX5" fmla="*/ 806126 w 815651"/>
                      <a:gd name="connsiteY5" fmla="*/ 1261417 h 1413259"/>
                      <a:gd name="connsiteX6" fmla="*/ 0 w 815651"/>
                      <a:gd name="connsiteY6" fmla="*/ 1273324 h 1413259"/>
                      <a:gd name="connsiteX0" fmla="*/ 0 w 815651"/>
                      <a:gd name="connsiteY0" fmla="*/ 1273324 h 1415457"/>
                      <a:gd name="connsiteX1" fmla="*/ 4280 w 815651"/>
                      <a:gd name="connsiteY1" fmla="*/ 6045 h 1415457"/>
                      <a:gd name="connsiteX2" fmla="*/ 414977 w 815651"/>
                      <a:gd name="connsiteY2" fmla="*/ 139367 h 1415457"/>
                      <a:gd name="connsiteX3" fmla="*/ 813770 w 815651"/>
                      <a:gd name="connsiteY3" fmla="*/ 8426 h 1415457"/>
                      <a:gd name="connsiteX4" fmla="*/ 815651 w 815651"/>
                      <a:gd name="connsiteY4" fmla="*/ 0 h 1415457"/>
                      <a:gd name="connsiteX5" fmla="*/ 810888 w 815651"/>
                      <a:gd name="connsiteY5" fmla="*/ 1266179 h 1415457"/>
                      <a:gd name="connsiteX6" fmla="*/ 0 w 815651"/>
                      <a:gd name="connsiteY6" fmla="*/ 1273324 h 1415457"/>
                      <a:gd name="connsiteX0" fmla="*/ 0 w 816108"/>
                      <a:gd name="connsiteY0" fmla="*/ 1273324 h 1415457"/>
                      <a:gd name="connsiteX1" fmla="*/ 4280 w 816108"/>
                      <a:gd name="connsiteY1" fmla="*/ 6045 h 1415457"/>
                      <a:gd name="connsiteX2" fmla="*/ 414977 w 816108"/>
                      <a:gd name="connsiteY2" fmla="*/ 139367 h 1415457"/>
                      <a:gd name="connsiteX3" fmla="*/ 813770 w 816108"/>
                      <a:gd name="connsiteY3" fmla="*/ 8426 h 1415457"/>
                      <a:gd name="connsiteX4" fmla="*/ 815651 w 816108"/>
                      <a:gd name="connsiteY4" fmla="*/ 0 h 1415457"/>
                      <a:gd name="connsiteX5" fmla="*/ 815650 w 816108"/>
                      <a:gd name="connsiteY5" fmla="*/ 1266179 h 1415457"/>
                      <a:gd name="connsiteX6" fmla="*/ 0 w 816108"/>
                      <a:gd name="connsiteY6" fmla="*/ 1273324 h 1415457"/>
                      <a:gd name="connsiteX0" fmla="*/ 3095 w 812059"/>
                      <a:gd name="connsiteY0" fmla="*/ 1275706 h 1416734"/>
                      <a:gd name="connsiteX1" fmla="*/ 231 w 812059"/>
                      <a:gd name="connsiteY1" fmla="*/ 6045 h 1416734"/>
                      <a:gd name="connsiteX2" fmla="*/ 410928 w 812059"/>
                      <a:gd name="connsiteY2" fmla="*/ 139367 h 1416734"/>
                      <a:gd name="connsiteX3" fmla="*/ 809721 w 812059"/>
                      <a:gd name="connsiteY3" fmla="*/ 8426 h 1416734"/>
                      <a:gd name="connsiteX4" fmla="*/ 811602 w 812059"/>
                      <a:gd name="connsiteY4" fmla="*/ 0 h 1416734"/>
                      <a:gd name="connsiteX5" fmla="*/ 811601 w 812059"/>
                      <a:gd name="connsiteY5" fmla="*/ 1266179 h 1416734"/>
                      <a:gd name="connsiteX6" fmla="*/ 3095 w 812059"/>
                      <a:gd name="connsiteY6" fmla="*/ 1275706 h 1416734"/>
                      <a:gd name="connsiteX0" fmla="*/ 846 w 812191"/>
                      <a:gd name="connsiteY0" fmla="*/ 1278087 h 1418022"/>
                      <a:gd name="connsiteX1" fmla="*/ 363 w 812191"/>
                      <a:gd name="connsiteY1" fmla="*/ 6045 h 1418022"/>
                      <a:gd name="connsiteX2" fmla="*/ 411060 w 812191"/>
                      <a:gd name="connsiteY2" fmla="*/ 139367 h 1418022"/>
                      <a:gd name="connsiteX3" fmla="*/ 809853 w 812191"/>
                      <a:gd name="connsiteY3" fmla="*/ 8426 h 1418022"/>
                      <a:gd name="connsiteX4" fmla="*/ 811734 w 812191"/>
                      <a:gd name="connsiteY4" fmla="*/ 0 h 1418022"/>
                      <a:gd name="connsiteX5" fmla="*/ 811733 w 812191"/>
                      <a:gd name="connsiteY5" fmla="*/ 1266179 h 1418022"/>
                      <a:gd name="connsiteX6" fmla="*/ 846 w 812191"/>
                      <a:gd name="connsiteY6" fmla="*/ 1278087 h 1418022"/>
                      <a:gd name="connsiteX0" fmla="*/ 0 w 816107"/>
                      <a:gd name="connsiteY0" fmla="*/ 1275706 h 1416734"/>
                      <a:gd name="connsiteX1" fmla="*/ 4279 w 816107"/>
                      <a:gd name="connsiteY1" fmla="*/ 6045 h 1416734"/>
                      <a:gd name="connsiteX2" fmla="*/ 414976 w 816107"/>
                      <a:gd name="connsiteY2" fmla="*/ 139367 h 1416734"/>
                      <a:gd name="connsiteX3" fmla="*/ 813769 w 816107"/>
                      <a:gd name="connsiteY3" fmla="*/ 8426 h 1416734"/>
                      <a:gd name="connsiteX4" fmla="*/ 815650 w 816107"/>
                      <a:gd name="connsiteY4" fmla="*/ 0 h 1416734"/>
                      <a:gd name="connsiteX5" fmla="*/ 815649 w 816107"/>
                      <a:gd name="connsiteY5" fmla="*/ 1266179 h 1416734"/>
                      <a:gd name="connsiteX6" fmla="*/ 0 w 816107"/>
                      <a:gd name="connsiteY6" fmla="*/ 1275706 h 1416734"/>
                      <a:gd name="connsiteX0" fmla="*/ 0 w 816107"/>
                      <a:gd name="connsiteY0" fmla="*/ 1275706 h 1416734"/>
                      <a:gd name="connsiteX1" fmla="*/ 4279 w 816107"/>
                      <a:gd name="connsiteY1" fmla="*/ 6045 h 1416734"/>
                      <a:gd name="connsiteX2" fmla="*/ 414976 w 816107"/>
                      <a:gd name="connsiteY2" fmla="*/ 139367 h 1416734"/>
                      <a:gd name="connsiteX3" fmla="*/ 813769 w 816107"/>
                      <a:gd name="connsiteY3" fmla="*/ 8426 h 1416734"/>
                      <a:gd name="connsiteX4" fmla="*/ 815650 w 816107"/>
                      <a:gd name="connsiteY4" fmla="*/ 0 h 1416734"/>
                      <a:gd name="connsiteX5" fmla="*/ 815649 w 816107"/>
                      <a:gd name="connsiteY5" fmla="*/ 1266179 h 1416734"/>
                      <a:gd name="connsiteX6" fmla="*/ 0 w 816107"/>
                      <a:gd name="connsiteY6" fmla="*/ 1275706 h 1416734"/>
                      <a:gd name="connsiteX0" fmla="*/ 0 w 813726"/>
                      <a:gd name="connsiteY0" fmla="*/ 1275706 h 1416734"/>
                      <a:gd name="connsiteX1" fmla="*/ 1898 w 813726"/>
                      <a:gd name="connsiteY1" fmla="*/ 6045 h 1416734"/>
                      <a:gd name="connsiteX2" fmla="*/ 412595 w 813726"/>
                      <a:gd name="connsiteY2" fmla="*/ 139367 h 1416734"/>
                      <a:gd name="connsiteX3" fmla="*/ 811388 w 813726"/>
                      <a:gd name="connsiteY3" fmla="*/ 8426 h 1416734"/>
                      <a:gd name="connsiteX4" fmla="*/ 813269 w 813726"/>
                      <a:gd name="connsiteY4" fmla="*/ 0 h 1416734"/>
                      <a:gd name="connsiteX5" fmla="*/ 813268 w 813726"/>
                      <a:gd name="connsiteY5" fmla="*/ 1266179 h 1416734"/>
                      <a:gd name="connsiteX6" fmla="*/ 0 w 813726"/>
                      <a:gd name="connsiteY6" fmla="*/ 1275706 h 1416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3726" h="1416734">
                        <a:moveTo>
                          <a:pt x="0" y="1275706"/>
                        </a:moveTo>
                        <a:cubicBezTo>
                          <a:pt x="1427" y="853280"/>
                          <a:pt x="471" y="428471"/>
                          <a:pt x="1898" y="6045"/>
                        </a:cubicBezTo>
                        <a:cubicBezTo>
                          <a:pt x="40081" y="90286"/>
                          <a:pt x="277680" y="138970"/>
                          <a:pt x="412595" y="139367"/>
                        </a:cubicBezTo>
                        <a:cubicBezTo>
                          <a:pt x="547510" y="139764"/>
                          <a:pt x="773204" y="92667"/>
                          <a:pt x="811388" y="8426"/>
                        </a:cubicBezTo>
                        <a:lnTo>
                          <a:pt x="813269" y="0"/>
                        </a:lnTo>
                        <a:cubicBezTo>
                          <a:pt x="811681" y="422060"/>
                          <a:pt x="814856" y="844119"/>
                          <a:pt x="813268" y="1266179"/>
                        </a:cubicBezTo>
                        <a:cubicBezTo>
                          <a:pt x="669321" y="1449487"/>
                          <a:pt x="171685" y="1480140"/>
                          <a:pt x="0" y="1275706"/>
                        </a:cubicBezTo>
                        <a:close/>
                      </a:path>
                    </a:pathLst>
                  </a:cu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sp>
                <p:nvSpPr>
                  <p:cNvPr id="34" name="Oval 33">
                    <a:extLst>
                      <a:ext uri="{FF2B5EF4-FFF2-40B4-BE49-F238E27FC236}">
                        <a16:creationId xmlns:a16="http://schemas.microsoft.com/office/drawing/2014/main" xmlns="" id="{43972143-176D-4A60-8D87-BE81F20F5223}"/>
                      </a:ext>
                    </a:extLst>
                  </p:cNvPr>
                  <p:cNvSpPr/>
                  <p:nvPr/>
                </p:nvSpPr>
                <p:spPr>
                  <a:xfrm>
                    <a:off x="3889014" y="4335367"/>
                    <a:ext cx="69352" cy="31310"/>
                  </a:xfrm>
                  <a:prstGeom prst="ellipse">
                    <a:avLst/>
                  </a:pr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grpSp>
          </p:grpSp>
          <p:grpSp>
            <p:nvGrpSpPr>
              <p:cNvPr id="17" name="Group 16">
                <a:extLst>
                  <a:ext uri="{FF2B5EF4-FFF2-40B4-BE49-F238E27FC236}">
                    <a16:creationId xmlns:a16="http://schemas.microsoft.com/office/drawing/2014/main" xmlns="" id="{3660DE92-6824-43A0-B620-B1B9103E6253}"/>
                  </a:ext>
                </a:extLst>
              </p:cNvPr>
              <p:cNvGrpSpPr/>
              <p:nvPr/>
            </p:nvGrpSpPr>
            <p:grpSpPr>
              <a:xfrm>
                <a:off x="3089417" y="3731927"/>
                <a:ext cx="1358641" cy="1603798"/>
                <a:chOff x="3089417" y="3731927"/>
                <a:chExt cx="1358641" cy="1603798"/>
              </a:xfrm>
            </p:grpSpPr>
            <p:sp>
              <p:nvSpPr>
                <p:cNvPr id="24" name="Freeform 21">
                  <a:extLst>
                    <a:ext uri="{FF2B5EF4-FFF2-40B4-BE49-F238E27FC236}">
                      <a16:creationId xmlns:a16="http://schemas.microsoft.com/office/drawing/2014/main" xmlns="" id="{5CA3DC91-9AF0-4F90-BF8C-E414B22DAC24}"/>
                    </a:ext>
                  </a:extLst>
                </p:cNvPr>
                <p:cNvSpPr/>
                <p:nvPr/>
              </p:nvSpPr>
              <p:spPr>
                <a:xfrm rot="5400000">
                  <a:off x="2966839" y="3854505"/>
                  <a:ext cx="1603798" cy="1358641"/>
                </a:xfrm>
                <a:custGeom>
                  <a:avLst/>
                  <a:gdLst>
                    <a:gd name="connsiteX0" fmla="*/ 0 w 1305135"/>
                    <a:gd name="connsiteY0" fmla="*/ 1105632 h 1105632"/>
                    <a:gd name="connsiteX1" fmla="*/ 0 w 1305135"/>
                    <a:gd name="connsiteY1" fmla="*/ 245294 h 1105632"/>
                    <a:gd name="connsiteX2" fmla="*/ 165357 w 1305135"/>
                    <a:gd name="connsiteY2" fmla="*/ 245294 h 1105632"/>
                    <a:gd name="connsiteX3" fmla="*/ 143961 w 1305135"/>
                    <a:gd name="connsiteY3" fmla="*/ 209749 h 1105632"/>
                    <a:gd name="connsiteX4" fmla="*/ 328754 w 1305135"/>
                    <a:gd name="connsiteY4" fmla="*/ 300 h 1105632"/>
                    <a:gd name="connsiteX5" fmla="*/ 496053 w 1305135"/>
                    <a:gd name="connsiteY5" fmla="*/ 203272 h 1105632"/>
                    <a:gd name="connsiteX6" fmla="*/ 469430 w 1305135"/>
                    <a:gd name="connsiteY6" fmla="*/ 245261 h 1105632"/>
                    <a:gd name="connsiteX7" fmla="*/ 469424 w 1305135"/>
                    <a:gd name="connsiteY7" fmla="*/ 245294 h 1105632"/>
                    <a:gd name="connsiteX8" fmla="*/ 1305135 w 1305135"/>
                    <a:gd name="connsiteY8" fmla="*/ 245294 h 1105632"/>
                    <a:gd name="connsiteX9" fmla="*/ 1305110 w 1305135"/>
                    <a:gd name="connsiteY9" fmla="*/ 462730 h 1105632"/>
                    <a:gd name="connsiteX10" fmla="*/ 1141019 w 1305135"/>
                    <a:gd name="connsiteY10" fmla="*/ 657394 h 1105632"/>
                    <a:gd name="connsiteX11" fmla="*/ 811426 w 1305135"/>
                    <a:gd name="connsiteY11" fmla="*/ 764309 h 1105632"/>
                    <a:gd name="connsiteX12" fmla="*/ 576439 w 1305135"/>
                    <a:gd name="connsiteY12" fmla="*/ 813184 h 1105632"/>
                    <a:gd name="connsiteX13" fmla="*/ 85100 w 1305135"/>
                    <a:gd name="connsiteY13" fmla="*/ 1060615 h 110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05135" h="1105632">
                      <a:moveTo>
                        <a:pt x="0" y="1105632"/>
                      </a:moveTo>
                      <a:lnTo>
                        <a:pt x="0" y="245294"/>
                      </a:lnTo>
                      <a:lnTo>
                        <a:pt x="165357" y="245294"/>
                      </a:lnTo>
                      <a:lnTo>
                        <a:pt x="143961" y="209749"/>
                      </a:lnTo>
                      <a:cubicBezTo>
                        <a:pt x="21129" y="71915"/>
                        <a:pt x="182277" y="-5458"/>
                        <a:pt x="328754" y="300"/>
                      </a:cubicBezTo>
                      <a:cubicBezTo>
                        <a:pt x="535418" y="4259"/>
                        <a:pt x="577561" y="105384"/>
                        <a:pt x="496053" y="203272"/>
                      </a:cubicBezTo>
                      <a:cubicBezTo>
                        <a:pt x="483993" y="217812"/>
                        <a:pt x="475126" y="231888"/>
                        <a:pt x="469430" y="245261"/>
                      </a:cubicBezTo>
                      <a:lnTo>
                        <a:pt x="469424" y="245294"/>
                      </a:lnTo>
                      <a:lnTo>
                        <a:pt x="1305135" y="245294"/>
                      </a:lnTo>
                      <a:lnTo>
                        <a:pt x="1305110" y="462730"/>
                      </a:lnTo>
                      <a:cubicBezTo>
                        <a:pt x="1281254" y="519040"/>
                        <a:pt x="1223300" y="607131"/>
                        <a:pt x="1141019" y="657394"/>
                      </a:cubicBezTo>
                      <a:cubicBezTo>
                        <a:pt x="1058739" y="707657"/>
                        <a:pt x="933498" y="761254"/>
                        <a:pt x="811426" y="764309"/>
                      </a:cubicBezTo>
                      <a:cubicBezTo>
                        <a:pt x="732080" y="767364"/>
                        <a:pt x="646630" y="782637"/>
                        <a:pt x="576439" y="813184"/>
                      </a:cubicBezTo>
                      <a:cubicBezTo>
                        <a:pt x="408591" y="889552"/>
                        <a:pt x="249897" y="981193"/>
                        <a:pt x="85100" y="1060615"/>
                      </a:cubicBezTo>
                      <a:close/>
                    </a:path>
                  </a:pathLst>
                </a:custGeom>
                <a:solidFill>
                  <a:srgbClr val="C6212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5" name="Freeform 22">
                  <a:extLst>
                    <a:ext uri="{FF2B5EF4-FFF2-40B4-BE49-F238E27FC236}">
                      <a16:creationId xmlns:a16="http://schemas.microsoft.com/office/drawing/2014/main" xmlns="" id="{E8F771DC-81AE-4184-AED7-66B1905F6185}"/>
                    </a:ext>
                  </a:extLst>
                </p:cNvPr>
                <p:cNvSpPr/>
                <p:nvPr/>
              </p:nvSpPr>
              <p:spPr>
                <a:xfrm>
                  <a:off x="3609527" y="3959655"/>
                  <a:ext cx="400357" cy="400360"/>
                </a:xfrm>
                <a:custGeom>
                  <a:avLst/>
                  <a:gdLst>
                    <a:gd name="connsiteX0" fmla="*/ 2339029 w 4748831"/>
                    <a:gd name="connsiteY0" fmla="*/ 2013480 h 4778126"/>
                    <a:gd name="connsiteX1" fmla="*/ 2689162 w 4748831"/>
                    <a:gd name="connsiteY1" fmla="*/ 2363613 h 4778126"/>
                    <a:gd name="connsiteX2" fmla="*/ 2339029 w 4748831"/>
                    <a:gd name="connsiteY2" fmla="*/ 2713746 h 4778126"/>
                    <a:gd name="connsiteX3" fmla="*/ 1988896 w 4748831"/>
                    <a:gd name="connsiteY3" fmla="*/ 2363613 h 4778126"/>
                    <a:gd name="connsiteX4" fmla="*/ 2339029 w 4748831"/>
                    <a:gd name="connsiteY4" fmla="*/ 2013480 h 4778126"/>
                    <a:gd name="connsiteX5" fmla="*/ 2339029 w 4748831"/>
                    <a:gd name="connsiteY5" fmla="*/ 1805471 h 4778126"/>
                    <a:gd name="connsiteX6" fmla="*/ 1780887 w 4748831"/>
                    <a:gd name="connsiteY6" fmla="*/ 2363613 h 4778126"/>
                    <a:gd name="connsiteX7" fmla="*/ 2339029 w 4748831"/>
                    <a:gd name="connsiteY7" fmla="*/ 2921755 h 4778126"/>
                    <a:gd name="connsiteX8" fmla="*/ 2897171 w 4748831"/>
                    <a:gd name="connsiteY8" fmla="*/ 2363613 h 4778126"/>
                    <a:gd name="connsiteX9" fmla="*/ 2339029 w 4748831"/>
                    <a:gd name="connsiteY9" fmla="*/ 1805471 h 4778126"/>
                    <a:gd name="connsiteX10" fmla="*/ 2339029 w 4748831"/>
                    <a:gd name="connsiteY10" fmla="*/ 1546636 h 4778126"/>
                    <a:gd name="connsiteX11" fmla="*/ 3156006 w 4748831"/>
                    <a:gd name="connsiteY11" fmla="*/ 2363613 h 4778126"/>
                    <a:gd name="connsiteX12" fmla="*/ 2339029 w 4748831"/>
                    <a:gd name="connsiteY12" fmla="*/ 3180590 h 4778126"/>
                    <a:gd name="connsiteX13" fmla="*/ 1522052 w 4748831"/>
                    <a:gd name="connsiteY13" fmla="*/ 2363613 h 4778126"/>
                    <a:gd name="connsiteX14" fmla="*/ 2339029 w 4748831"/>
                    <a:gd name="connsiteY14" fmla="*/ 1546636 h 4778126"/>
                    <a:gd name="connsiteX15" fmla="*/ 2339030 w 4748831"/>
                    <a:gd name="connsiteY15" fmla="*/ 1079790 h 4778126"/>
                    <a:gd name="connsiteX16" fmla="*/ 1055209 w 4748831"/>
                    <a:gd name="connsiteY16" fmla="*/ 2363611 h 4778126"/>
                    <a:gd name="connsiteX17" fmla="*/ 2339030 w 4748831"/>
                    <a:gd name="connsiteY17" fmla="*/ 3647432 h 4778126"/>
                    <a:gd name="connsiteX18" fmla="*/ 3622851 w 4748831"/>
                    <a:gd name="connsiteY18" fmla="*/ 2363611 h 4778126"/>
                    <a:gd name="connsiteX19" fmla="*/ 2339030 w 4748831"/>
                    <a:gd name="connsiteY19" fmla="*/ 1079790 h 4778126"/>
                    <a:gd name="connsiteX20" fmla="*/ 2398310 w 4748831"/>
                    <a:gd name="connsiteY20" fmla="*/ 1118 h 4778126"/>
                    <a:gd name="connsiteX21" fmla="*/ 2669860 w 4748831"/>
                    <a:gd name="connsiteY21" fmla="*/ 112464 h 4778126"/>
                    <a:gd name="connsiteX22" fmla="*/ 3791425 w 4748831"/>
                    <a:gd name="connsiteY22" fmla="*/ 606462 h 4778126"/>
                    <a:gd name="connsiteX23" fmla="*/ 4192876 w 4748831"/>
                    <a:gd name="connsiteY23" fmla="*/ 1035588 h 4778126"/>
                    <a:gd name="connsiteX24" fmla="*/ 4529466 w 4748831"/>
                    <a:gd name="connsiteY24" fmla="*/ 2069136 h 4778126"/>
                    <a:gd name="connsiteX25" fmla="*/ 4571578 w 4748831"/>
                    <a:gd name="connsiteY25" fmla="*/ 2685392 h 4778126"/>
                    <a:gd name="connsiteX26" fmla="*/ 4102489 w 4748831"/>
                    <a:gd name="connsiteY26" fmla="*/ 3708908 h 4778126"/>
                    <a:gd name="connsiteX27" fmla="*/ 3650641 w 4748831"/>
                    <a:gd name="connsiteY27" fmla="*/ 4149330 h 4778126"/>
                    <a:gd name="connsiteX28" fmla="*/ 2637303 w 4748831"/>
                    <a:gd name="connsiteY28" fmla="*/ 4622185 h 4778126"/>
                    <a:gd name="connsiteX29" fmla="*/ 2032471 w 4748831"/>
                    <a:gd name="connsiteY29" fmla="*/ 4516602 h 4778126"/>
                    <a:gd name="connsiteX30" fmla="*/ 1091929 w 4748831"/>
                    <a:gd name="connsiteY30" fmla="*/ 4090609 h 4778126"/>
                    <a:gd name="connsiteX31" fmla="*/ 593766 w 4748831"/>
                    <a:gd name="connsiteY31" fmla="*/ 3697856 h 4778126"/>
                    <a:gd name="connsiteX32" fmla="*/ 173180 w 4748831"/>
                    <a:gd name="connsiteY32" fmla="*/ 2588560 h 4778126"/>
                    <a:gd name="connsiteX33" fmla="*/ 152641 w 4748831"/>
                    <a:gd name="connsiteY33" fmla="*/ 2069646 h 4778126"/>
                    <a:gd name="connsiteX34" fmla="*/ 639981 w 4748831"/>
                    <a:gd name="connsiteY34" fmla="*/ 984005 h 4778126"/>
                    <a:gd name="connsiteX35" fmla="*/ 1091159 w 4748831"/>
                    <a:gd name="connsiteY35" fmla="*/ 588313 h 4778126"/>
                    <a:gd name="connsiteX36" fmla="*/ 2171480 w 4748831"/>
                    <a:gd name="connsiteY36" fmla="*/ 154691 h 4778126"/>
                    <a:gd name="connsiteX37" fmla="*/ 2398310 w 4748831"/>
                    <a:gd name="connsiteY37" fmla="*/ 1118 h 477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4748831" h="4778126">
                      <a:moveTo>
                        <a:pt x="2339029" y="2013480"/>
                      </a:moveTo>
                      <a:cubicBezTo>
                        <a:pt x="2532402" y="2013480"/>
                        <a:pt x="2689162" y="2170240"/>
                        <a:pt x="2689162" y="2363613"/>
                      </a:cubicBezTo>
                      <a:cubicBezTo>
                        <a:pt x="2689162" y="2556986"/>
                        <a:pt x="2532402" y="2713746"/>
                        <a:pt x="2339029" y="2713746"/>
                      </a:cubicBezTo>
                      <a:cubicBezTo>
                        <a:pt x="2145656" y="2713746"/>
                        <a:pt x="1988896" y="2556986"/>
                        <a:pt x="1988896" y="2363613"/>
                      </a:cubicBezTo>
                      <a:cubicBezTo>
                        <a:pt x="1988896" y="2170240"/>
                        <a:pt x="2145656" y="2013480"/>
                        <a:pt x="2339029" y="2013480"/>
                      </a:cubicBezTo>
                      <a:close/>
                      <a:moveTo>
                        <a:pt x="2339029" y="1805471"/>
                      </a:moveTo>
                      <a:cubicBezTo>
                        <a:pt x="2030776" y="1805471"/>
                        <a:pt x="1780887" y="2055360"/>
                        <a:pt x="1780887" y="2363613"/>
                      </a:cubicBezTo>
                      <a:cubicBezTo>
                        <a:pt x="1780887" y="2671866"/>
                        <a:pt x="2030776" y="2921755"/>
                        <a:pt x="2339029" y="2921755"/>
                      </a:cubicBezTo>
                      <a:cubicBezTo>
                        <a:pt x="2647282" y="2921755"/>
                        <a:pt x="2897171" y="2671866"/>
                        <a:pt x="2897171" y="2363613"/>
                      </a:cubicBezTo>
                      <a:cubicBezTo>
                        <a:pt x="2897171" y="2055360"/>
                        <a:pt x="2647282" y="1805471"/>
                        <a:pt x="2339029" y="1805471"/>
                      </a:cubicBezTo>
                      <a:close/>
                      <a:moveTo>
                        <a:pt x="2339029" y="1546636"/>
                      </a:moveTo>
                      <a:cubicBezTo>
                        <a:pt x="2790233" y="1546636"/>
                        <a:pt x="3156006" y="1912409"/>
                        <a:pt x="3156006" y="2363613"/>
                      </a:cubicBezTo>
                      <a:cubicBezTo>
                        <a:pt x="3156006" y="2814817"/>
                        <a:pt x="2790233" y="3180590"/>
                        <a:pt x="2339029" y="3180590"/>
                      </a:cubicBezTo>
                      <a:cubicBezTo>
                        <a:pt x="1887825" y="3180590"/>
                        <a:pt x="1522052" y="2814817"/>
                        <a:pt x="1522052" y="2363613"/>
                      </a:cubicBezTo>
                      <a:cubicBezTo>
                        <a:pt x="1522052" y="1912409"/>
                        <a:pt x="1887825" y="1546636"/>
                        <a:pt x="2339029" y="1546636"/>
                      </a:cubicBezTo>
                      <a:close/>
                      <a:moveTo>
                        <a:pt x="2339030" y="1079790"/>
                      </a:moveTo>
                      <a:cubicBezTo>
                        <a:pt x="1629994" y="1079790"/>
                        <a:pt x="1055209" y="1654576"/>
                        <a:pt x="1055209" y="2363611"/>
                      </a:cubicBezTo>
                      <a:cubicBezTo>
                        <a:pt x="1055209" y="3072646"/>
                        <a:pt x="1629994" y="3647432"/>
                        <a:pt x="2339030" y="3647432"/>
                      </a:cubicBezTo>
                      <a:cubicBezTo>
                        <a:pt x="3048065" y="3647432"/>
                        <a:pt x="3622851" y="3072646"/>
                        <a:pt x="3622851" y="2363611"/>
                      </a:cubicBezTo>
                      <a:cubicBezTo>
                        <a:pt x="3622851" y="1654576"/>
                        <a:pt x="3048065" y="1079790"/>
                        <a:pt x="2339030" y="1079790"/>
                      </a:cubicBezTo>
                      <a:close/>
                      <a:moveTo>
                        <a:pt x="2398310" y="1118"/>
                      </a:moveTo>
                      <a:cubicBezTo>
                        <a:pt x="2492721" y="-4755"/>
                        <a:pt x="2604110" y="9712"/>
                        <a:pt x="2669860" y="112464"/>
                      </a:cubicBezTo>
                      <a:cubicBezTo>
                        <a:pt x="2972269" y="597331"/>
                        <a:pt x="3051294" y="832997"/>
                        <a:pt x="3791425" y="606462"/>
                      </a:cubicBezTo>
                      <a:cubicBezTo>
                        <a:pt x="4192161" y="537180"/>
                        <a:pt x="4257818" y="945101"/>
                        <a:pt x="4192876" y="1035588"/>
                      </a:cubicBezTo>
                      <a:cubicBezTo>
                        <a:pt x="3999234" y="1448801"/>
                        <a:pt x="4007268" y="1865348"/>
                        <a:pt x="4529466" y="2069136"/>
                      </a:cubicBezTo>
                      <a:cubicBezTo>
                        <a:pt x="4850464" y="2220384"/>
                        <a:pt x="4779000" y="2563578"/>
                        <a:pt x="4571578" y="2685392"/>
                      </a:cubicBezTo>
                      <a:cubicBezTo>
                        <a:pt x="4108307" y="2912016"/>
                        <a:pt x="3903124" y="3193779"/>
                        <a:pt x="4102489" y="3708908"/>
                      </a:cubicBezTo>
                      <a:cubicBezTo>
                        <a:pt x="4194859" y="4125404"/>
                        <a:pt x="3865656" y="4217413"/>
                        <a:pt x="3650641" y="4149330"/>
                      </a:cubicBezTo>
                      <a:cubicBezTo>
                        <a:pt x="3054349" y="3925010"/>
                        <a:pt x="2813522" y="4329172"/>
                        <a:pt x="2637303" y="4622185"/>
                      </a:cubicBezTo>
                      <a:cubicBezTo>
                        <a:pt x="2435405" y="4910785"/>
                        <a:pt x="2074914" y="4753428"/>
                        <a:pt x="2032471" y="4516602"/>
                      </a:cubicBezTo>
                      <a:cubicBezTo>
                        <a:pt x="1900509" y="4119570"/>
                        <a:pt x="1437861" y="4001345"/>
                        <a:pt x="1091929" y="4090609"/>
                      </a:cubicBezTo>
                      <a:cubicBezTo>
                        <a:pt x="680384" y="4271870"/>
                        <a:pt x="545975" y="3847601"/>
                        <a:pt x="593766" y="3697856"/>
                      </a:cubicBezTo>
                      <a:cubicBezTo>
                        <a:pt x="818834" y="2971472"/>
                        <a:pt x="634747" y="2871431"/>
                        <a:pt x="173180" y="2588560"/>
                      </a:cubicBezTo>
                      <a:cubicBezTo>
                        <a:pt x="-64928" y="2419914"/>
                        <a:pt x="-43681" y="2199392"/>
                        <a:pt x="152641" y="2069646"/>
                      </a:cubicBezTo>
                      <a:cubicBezTo>
                        <a:pt x="758708" y="1770643"/>
                        <a:pt x="814786" y="1485339"/>
                        <a:pt x="639981" y="984005"/>
                      </a:cubicBezTo>
                      <a:cubicBezTo>
                        <a:pt x="561275" y="722427"/>
                        <a:pt x="796835" y="500562"/>
                        <a:pt x="1091159" y="588313"/>
                      </a:cubicBezTo>
                      <a:cubicBezTo>
                        <a:pt x="1532729" y="751949"/>
                        <a:pt x="1932185" y="623208"/>
                        <a:pt x="2171480" y="154691"/>
                      </a:cubicBezTo>
                      <a:cubicBezTo>
                        <a:pt x="2216942" y="57019"/>
                        <a:pt x="2303900" y="6992"/>
                        <a:pt x="2398310" y="1118"/>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black"/>
                    </a:solidFill>
                    <a:latin typeface="Arial" panose="020B0604020202020204" pitchFamily="34" charset="0"/>
                    <a:cs typeface="Arial" panose="020B0604020202020204" pitchFamily="34" charset="0"/>
                  </a:endParaRPr>
                </a:p>
              </p:txBody>
            </p:sp>
          </p:grpSp>
          <p:grpSp>
            <p:nvGrpSpPr>
              <p:cNvPr id="18" name="Group 17">
                <a:extLst>
                  <a:ext uri="{FF2B5EF4-FFF2-40B4-BE49-F238E27FC236}">
                    <a16:creationId xmlns:a16="http://schemas.microsoft.com/office/drawing/2014/main" xmlns="" id="{48B354BF-362E-48E9-9DBC-701B307C6049}"/>
                  </a:ext>
                </a:extLst>
              </p:cNvPr>
              <p:cNvGrpSpPr/>
              <p:nvPr/>
            </p:nvGrpSpPr>
            <p:grpSpPr>
              <a:xfrm>
                <a:off x="4240268" y="3731930"/>
                <a:ext cx="1859161" cy="1118274"/>
                <a:chOff x="4240268" y="3731930"/>
                <a:chExt cx="1859161" cy="1118274"/>
              </a:xfrm>
            </p:grpSpPr>
            <p:sp>
              <p:nvSpPr>
                <p:cNvPr id="19" name="Freeform 16">
                  <a:extLst>
                    <a:ext uri="{FF2B5EF4-FFF2-40B4-BE49-F238E27FC236}">
                      <a16:creationId xmlns:a16="http://schemas.microsoft.com/office/drawing/2014/main" xmlns="" id="{F677388A-5AEE-4C72-A67E-24BE4B4A07C6}"/>
                    </a:ext>
                  </a:extLst>
                </p:cNvPr>
                <p:cNvSpPr/>
                <p:nvPr/>
              </p:nvSpPr>
              <p:spPr>
                <a:xfrm>
                  <a:off x="4240268" y="3731930"/>
                  <a:ext cx="1859161" cy="1118274"/>
                </a:xfrm>
                <a:custGeom>
                  <a:avLst/>
                  <a:gdLst>
                    <a:gd name="connsiteX0" fmla="*/ 0 w 1859161"/>
                    <a:gd name="connsiteY0" fmla="*/ 0 h 1118274"/>
                    <a:gd name="connsiteX1" fmla="*/ 1859161 w 1859161"/>
                    <a:gd name="connsiteY1" fmla="*/ 0 h 1118274"/>
                    <a:gd name="connsiteX2" fmla="*/ 1766221 w 1859161"/>
                    <a:gd name="connsiteY2" fmla="*/ 179108 h 1118274"/>
                    <a:gd name="connsiteX3" fmla="*/ 1532082 w 1859161"/>
                    <a:gd name="connsiteY3" fmla="*/ 622094 h 1118274"/>
                    <a:gd name="connsiteX4" fmla="*/ 1484515 w 1859161"/>
                    <a:gd name="connsiteY4" fmla="*/ 727685 h 1118274"/>
                    <a:gd name="connsiteX5" fmla="*/ 1473235 w 1859161"/>
                    <a:gd name="connsiteY5" fmla="*/ 763311 h 1118274"/>
                    <a:gd name="connsiteX6" fmla="*/ 876216 w 1859161"/>
                    <a:gd name="connsiteY6" fmla="*/ 763311 h 1118274"/>
                    <a:gd name="connsiteX7" fmla="*/ 879495 w 1859161"/>
                    <a:gd name="connsiteY7" fmla="*/ 807748 h 1118274"/>
                    <a:gd name="connsiteX8" fmla="*/ 911265 w 1859161"/>
                    <a:gd name="connsiteY8" fmla="*/ 860527 h 1118274"/>
                    <a:gd name="connsiteX9" fmla="*/ 684183 w 1859161"/>
                    <a:gd name="connsiteY9" fmla="*/ 1117906 h 1118274"/>
                    <a:gd name="connsiteX10" fmla="*/ 478600 w 1859161"/>
                    <a:gd name="connsiteY10" fmla="*/ 868486 h 1118274"/>
                    <a:gd name="connsiteX11" fmla="*/ 520650 w 1859161"/>
                    <a:gd name="connsiteY11" fmla="*/ 770478 h 1118274"/>
                    <a:gd name="connsiteX12" fmla="*/ 518128 w 1859161"/>
                    <a:gd name="connsiteY12" fmla="*/ 763311 h 1118274"/>
                    <a:gd name="connsiteX13" fmla="*/ 0 w 1859161"/>
                    <a:gd name="connsiteY13" fmla="*/ 763311 h 1118274"/>
                    <a:gd name="connsiteX14" fmla="*/ 0 w 1859161"/>
                    <a:gd name="connsiteY14" fmla="*/ 695469 h 1118274"/>
                    <a:gd name="connsiteX15" fmla="*/ 25624 w 1859161"/>
                    <a:gd name="connsiteY15" fmla="*/ 712724 h 1118274"/>
                    <a:gd name="connsiteX16" fmla="*/ 75484 w 1859161"/>
                    <a:gd name="connsiteY16" fmla="*/ 731327 h 1118274"/>
                    <a:gd name="connsiteX17" fmla="*/ 92296 w 1859161"/>
                    <a:gd name="connsiteY17" fmla="*/ 732537 h 1118274"/>
                    <a:gd name="connsiteX18" fmla="*/ 92924 w 1859161"/>
                    <a:gd name="connsiteY18" fmla="*/ 732758 h 1118274"/>
                    <a:gd name="connsiteX19" fmla="*/ 95443 w 1859161"/>
                    <a:gd name="connsiteY19" fmla="*/ 732763 h 1118274"/>
                    <a:gd name="connsiteX20" fmla="*/ 123030 w 1859161"/>
                    <a:gd name="connsiteY20" fmla="*/ 734748 h 1118274"/>
                    <a:gd name="connsiteX21" fmla="*/ 129896 w 1859161"/>
                    <a:gd name="connsiteY21" fmla="*/ 732833 h 1118274"/>
                    <a:gd name="connsiteX22" fmla="*/ 146492 w 1859161"/>
                    <a:gd name="connsiteY22" fmla="*/ 732866 h 1118274"/>
                    <a:gd name="connsiteX23" fmla="*/ 300139 w 1859161"/>
                    <a:gd name="connsiteY23" fmla="*/ 407913 h 1118274"/>
                    <a:gd name="connsiteX24" fmla="*/ 113172 w 1859161"/>
                    <a:gd name="connsiteY24" fmla="*/ 45394 h 1118274"/>
                    <a:gd name="connsiteX25" fmla="*/ 101801 w 1859161"/>
                    <a:gd name="connsiteY25" fmla="*/ 46732 h 1118274"/>
                    <a:gd name="connsiteX26" fmla="*/ 94716 w 1859161"/>
                    <a:gd name="connsiteY26" fmla="*/ 45603 h 1118274"/>
                    <a:gd name="connsiteX27" fmla="*/ 81505 w 1859161"/>
                    <a:gd name="connsiteY27" fmla="*/ 49121 h 1118274"/>
                    <a:gd name="connsiteX28" fmla="*/ 80341 w 1859161"/>
                    <a:gd name="connsiteY28" fmla="*/ 49258 h 1118274"/>
                    <a:gd name="connsiteX29" fmla="*/ 78284 w 1859161"/>
                    <a:gd name="connsiteY29" fmla="*/ 49979 h 1118274"/>
                    <a:gd name="connsiteX30" fmla="*/ 34624 w 1859161"/>
                    <a:gd name="connsiteY30" fmla="*/ 61605 h 1118274"/>
                    <a:gd name="connsiteX31" fmla="*/ 0 w 1859161"/>
                    <a:gd name="connsiteY31" fmla="*/ 81430 h 1118274"/>
                    <a:gd name="connsiteX32" fmla="*/ 0 w 1859161"/>
                    <a:gd name="connsiteY32" fmla="*/ 0 h 1118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859161" h="1118274">
                      <a:moveTo>
                        <a:pt x="0" y="0"/>
                      </a:moveTo>
                      <a:lnTo>
                        <a:pt x="1859161" y="0"/>
                      </a:lnTo>
                      <a:lnTo>
                        <a:pt x="1766221" y="179108"/>
                      </a:lnTo>
                      <a:cubicBezTo>
                        <a:pt x="1687863" y="326770"/>
                        <a:pt x="1609034" y="473963"/>
                        <a:pt x="1532082" y="622094"/>
                      </a:cubicBezTo>
                      <a:cubicBezTo>
                        <a:pt x="1514251" y="656784"/>
                        <a:pt x="1498299" y="691941"/>
                        <a:pt x="1484515" y="727685"/>
                      </a:cubicBezTo>
                      <a:lnTo>
                        <a:pt x="1473235" y="763311"/>
                      </a:lnTo>
                      <a:lnTo>
                        <a:pt x="876216" y="763311"/>
                      </a:lnTo>
                      <a:lnTo>
                        <a:pt x="879495" y="807748"/>
                      </a:lnTo>
                      <a:cubicBezTo>
                        <a:pt x="884895" y="824145"/>
                        <a:pt x="895037" y="841810"/>
                        <a:pt x="911265" y="860527"/>
                      </a:cubicBezTo>
                      <a:cubicBezTo>
                        <a:pt x="1062205" y="1029902"/>
                        <a:pt x="864181" y="1124981"/>
                        <a:pt x="684183" y="1117906"/>
                      </a:cubicBezTo>
                      <a:cubicBezTo>
                        <a:pt x="430227" y="1113041"/>
                        <a:pt x="378440" y="988774"/>
                        <a:pt x="478600" y="868486"/>
                      </a:cubicBezTo>
                      <a:cubicBezTo>
                        <a:pt x="508241" y="832753"/>
                        <a:pt x="522183" y="799298"/>
                        <a:pt x="520650" y="770478"/>
                      </a:cubicBezTo>
                      <a:lnTo>
                        <a:pt x="518128" y="763311"/>
                      </a:lnTo>
                      <a:lnTo>
                        <a:pt x="0" y="763311"/>
                      </a:lnTo>
                      <a:lnTo>
                        <a:pt x="0" y="695469"/>
                      </a:lnTo>
                      <a:lnTo>
                        <a:pt x="25624" y="712724"/>
                      </a:lnTo>
                      <a:cubicBezTo>
                        <a:pt x="42490" y="721399"/>
                        <a:pt x="59180" y="727629"/>
                        <a:pt x="75484" y="731327"/>
                      </a:cubicBezTo>
                      <a:lnTo>
                        <a:pt x="92296" y="732537"/>
                      </a:lnTo>
                      <a:lnTo>
                        <a:pt x="92924" y="732758"/>
                      </a:lnTo>
                      <a:lnTo>
                        <a:pt x="95443" y="732763"/>
                      </a:lnTo>
                      <a:lnTo>
                        <a:pt x="123030" y="734748"/>
                      </a:lnTo>
                      <a:lnTo>
                        <a:pt x="129896" y="732833"/>
                      </a:lnTo>
                      <a:lnTo>
                        <a:pt x="146492" y="732866"/>
                      </a:lnTo>
                      <a:cubicBezTo>
                        <a:pt x="232023" y="716019"/>
                        <a:pt x="296211" y="612982"/>
                        <a:pt x="300139" y="407913"/>
                      </a:cubicBezTo>
                      <a:cubicBezTo>
                        <a:pt x="306996" y="233498"/>
                        <a:pt x="239612" y="45981"/>
                        <a:pt x="113172" y="45394"/>
                      </a:cubicBezTo>
                      <a:lnTo>
                        <a:pt x="101801" y="46732"/>
                      </a:lnTo>
                      <a:lnTo>
                        <a:pt x="94716" y="45603"/>
                      </a:lnTo>
                      <a:lnTo>
                        <a:pt x="81505" y="49121"/>
                      </a:lnTo>
                      <a:lnTo>
                        <a:pt x="80341" y="49258"/>
                      </a:lnTo>
                      <a:lnTo>
                        <a:pt x="78284" y="49979"/>
                      </a:lnTo>
                      <a:lnTo>
                        <a:pt x="34624" y="61605"/>
                      </a:lnTo>
                      <a:lnTo>
                        <a:pt x="0" y="81430"/>
                      </a:lnTo>
                      <a:lnTo>
                        <a:pt x="0" y="0"/>
                      </a:lnTo>
                      <a:close/>
                    </a:path>
                  </a:pathLst>
                </a:custGeom>
                <a:solidFill>
                  <a:srgbClr val="F78E2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20" name="Group 19">
                  <a:extLst>
                    <a:ext uri="{FF2B5EF4-FFF2-40B4-BE49-F238E27FC236}">
                      <a16:creationId xmlns:a16="http://schemas.microsoft.com/office/drawing/2014/main" xmlns="" id="{5291A1EC-E8EA-4AC4-83D7-35E543F5C759}"/>
                    </a:ext>
                  </a:extLst>
                </p:cNvPr>
                <p:cNvGrpSpPr/>
                <p:nvPr/>
              </p:nvGrpSpPr>
              <p:grpSpPr>
                <a:xfrm>
                  <a:off x="4899691" y="3872651"/>
                  <a:ext cx="379772" cy="283616"/>
                  <a:chOff x="7401485" y="1242380"/>
                  <a:chExt cx="859737" cy="642054"/>
                </a:xfrm>
                <a:solidFill>
                  <a:srgbClr val="FFFFFF"/>
                </a:solidFill>
                <a:effectLst/>
              </p:grpSpPr>
              <p:sp>
                <p:nvSpPr>
                  <p:cNvPr id="21" name="Freeform 18">
                    <a:extLst>
                      <a:ext uri="{FF2B5EF4-FFF2-40B4-BE49-F238E27FC236}">
                        <a16:creationId xmlns:a16="http://schemas.microsoft.com/office/drawing/2014/main" xmlns="" id="{A5592FC0-AB4B-4BA3-A472-ACDC8994B507}"/>
                      </a:ext>
                    </a:extLst>
                  </p:cNvPr>
                  <p:cNvSpPr/>
                  <p:nvPr/>
                </p:nvSpPr>
                <p:spPr>
                  <a:xfrm rot="18900000">
                    <a:off x="7621316" y="1263934"/>
                    <a:ext cx="639906" cy="193650"/>
                  </a:xfrm>
                  <a:custGeom>
                    <a:avLst/>
                    <a:gdLst>
                      <a:gd name="connsiteX0" fmla="*/ 0 w 4187076"/>
                      <a:gd name="connsiteY0" fmla="*/ 592801 h 1294760"/>
                      <a:gd name="connsiteX1" fmla="*/ 0 w 4187076"/>
                      <a:gd name="connsiteY1" fmla="*/ 592802 h 1294760"/>
                      <a:gd name="connsiteX2" fmla="*/ 0 w 4187076"/>
                      <a:gd name="connsiteY2" fmla="*/ 592802 h 1294760"/>
                      <a:gd name="connsiteX3" fmla="*/ 4137573 w 4187076"/>
                      <a:gd name="connsiteY3" fmla="*/ 0 h 1294760"/>
                      <a:gd name="connsiteX4" fmla="*/ 3886400 w 4187076"/>
                      <a:gd name="connsiteY4" fmla="*/ 668284 h 1294760"/>
                      <a:gd name="connsiteX5" fmla="*/ 4187076 w 4187076"/>
                      <a:gd name="connsiteY5" fmla="*/ 1270363 h 1294760"/>
                      <a:gd name="connsiteX6" fmla="*/ 3056470 w 4187076"/>
                      <a:gd name="connsiteY6" fmla="*/ 1294760 h 1294760"/>
                      <a:gd name="connsiteX7" fmla="*/ 2247040 w 4187076"/>
                      <a:gd name="connsiteY7" fmla="*/ 744830 h 1294760"/>
                      <a:gd name="connsiteX8" fmla="*/ 2244655 w 4187076"/>
                      <a:gd name="connsiteY8" fmla="*/ 741762 h 1294760"/>
                      <a:gd name="connsiteX9" fmla="*/ 148960 w 4187076"/>
                      <a:gd name="connsiteY9" fmla="*/ 741761 h 1294760"/>
                      <a:gd name="connsiteX10" fmla="*/ 11706 w 4187076"/>
                      <a:gd name="connsiteY10" fmla="*/ 650782 h 1294760"/>
                      <a:gd name="connsiteX11" fmla="*/ 0 w 4187076"/>
                      <a:gd name="connsiteY11" fmla="*/ 592802 h 1294760"/>
                      <a:gd name="connsiteX12" fmla="*/ 11706 w 4187076"/>
                      <a:gd name="connsiteY12" fmla="*/ 534820 h 1294760"/>
                      <a:gd name="connsiteX13" fmla="*/ 148960 w 4187076"/>
                      <a:gd name="connsiteY13" fmla="*/ 443842 h 1294760"/>
                      <a:gd name="connsiteX14" fmla="*/ 2304691 w 4187076"/>
                      <a:gd name="connsiteY14" fmla="*/ 443842 h 1294760"/>
                      <a:gd name="connsiteX15" fmla="*/ 2316317 w 4187076"/>
                      <a:gd name="connsiteY15" fmla="*/ 434371 h 1294760"/>
                      <a:gd name="connsiteX16" fmla="*/ 3145820 w 4187076"/>
                      <a:gd name="connsiteY16" fmla="*/ 31690 h 1294760"/>
                      <a:gd name="connsiteX17" fmla="*/ 4137573 w 4187076"/>
                      <a:gd name="connsiteY17" fmla="*/ 0 h 1294760"/>
                      <a:gd name="connsiteX0" fmla="*/ 0 w 4187076"/>
                      <a:gd name="connsiteY0" fmla="*/ 581776 h 1283735"/>
                      <a:gd name="connsiteX1" fmla="*/ 0 w 4187076"/>
                      <a:gd name="connsiteY1" fmla="*/ 581777 h 1283735"/>
                      <a:gd name="connsiteX2" fmla="*/ 0 w 4187076"/>
                      <a:gd name="connsiteY2" fmla="*/ 581777 h 1283735"/>
                      <a:gd name="connsiteX3" fmla="*/ 0 w 4187076"/>
                      <a:gd name="connsiteY3" fmla="*/ 581776 h 1283735"/>
                      <a:gd name="connsiteX4" fmla="*/ 4148597 w 4187076"/>
                      <a:gd name="connsiteY4" fmla="*/ 1 h 1283735"/>
                      <a:gd name="connsiteX5" fmla="*/ 3886400 w 4187076"/>
                      <a:gd name="connsiteY5" fmla="*/ 657259 h 1283735"/>
                      <a:gd name="connsiteX6" fmla="*/ 4187076 w 4187076"/>
                      <a:gd name="connsiteY6" fmla="*/ 1259338 h 1283735"/>
                      <a:gd name="connsiteX7" fmla="*/ 3056470 w 4187076"/>
                      <a:gd name="connsiteY7" fmla="*/ 1283735 h 1283735"/>
                      <a:gd name="connsiteX8" fmla="*/ 2247040 w 4187076"/>
                      <a:gd name="connsiteY8" fmla="*/ 733805 h 1283735"/>
                      <a:gd name="connsiteX9" fmla="*/ 2244655 w 4187076"/>
                      <a:gd name="connsiteY9" fmla="*/ 730737 h 1283735"/>
                      <a:gd name="connsiteX10" fmla="*/ 148960 w 4187076"/>
                      <a:gd name="connsiteY10" fmla="*/ 730736 h 1283735"/>
                      <a:gd name="connsiteX11" fmla="*/ 11706 w 4187076"/>
                      <a:gd name="connsiteY11" fmla="*/ 639757 h 1283735"/>
                      <a:gd name="connsiteX12" fmla="*/ 0 w 4187076"/>
                      <a:gd name="connsiteY12" fmla="*/ 581777 h 1283735"/>
                      <a:gd name="connsiteX13" fmla="*/ 11706 w 4187076"/>
                      <a:gd name="connsiteY13" fmla="*/ 523795 h 1283735"/>
                      <a:gd name="connsiteX14" fmla="*/ 148960 w 4187076"/>
                      <a:gd name="connsiteY14" fmla="*/ 432817 h 1283735"/>
                      <a:gd name="connsiteX15" fmla="*/ 2304691 w 4187076"/>
                      <a:gd name="connsiteY15" fmla="*/ 432817 h 1283735"/>
                      <a:gd name="connsiteX16" fmla="*/ 2316317 w 4187076"/>
                      <a:gd name="connsiteY16" fmla="*/ 423346 h 1283735"/>
                      <a:gd name="connsiteX17" fmla="*/ 3145820 w 4187076"/>
                      <a:gd name="connsiteY17" fmla="*/ 20665 h 1283735"/>
                      <a:gd name="connsiteX18" fmla="*/ 4148597 w 4187076"/>
                      <a:gd name="connsiteY18" fmla="*/ 1 h 1283735"/>
                      <a:gd name="connsiteX0" fmla="*/ 0 w 4187076"/>
                      <a:gd name="connsiteY0" fmla="*/ 565143 h 1267102"/>
                      <a:gd name="connsiteX1" fmla="*/ 0 w 4187076"/>
                      <a:gd name="connsiteY1" fmla="*/ 565144 h 1267102"/>
                      <a:gd name="connsiteX2" fmla="*/ 0 w 4187076"/>
                      <a:gd name="connsiteY2" fmla="*/ 565144 h 1267102"/>
                      <a:gd name="connsiteX3" fmla="*/ 0 w 4187076"/>
                      <a:gd name="connsiteY3" fmla="*/ 565143 h 1267102"/>
                      <a:gd name="connsiteX4" fmla="*/ 4104520 w 4187076"/>
                      <a:gd name="connsiteY4" fmla="*/ 5401 h 1267102"/>
                      <a:gd name="connsiteX5" fmla="*/ 3886400 w 4187076"/>
                      <a:gd name="connsiteY5" fmla="*/ 640626 h 1267102"/>
                      <a:gd name="connsiteX6" fmla="*/ 4187076 w 4187076"/>
                      <a:gd name="connsiteY6" fmla="*/ 1242705 h 1267102"/>
                      <a:gd name="connsiteX7" fmla="*/ 3056470 w 4187076"/>
                      <a:gd name="connsiteY7" fmla="*/ 1267102 h 1267102"/>
                      <a:gd name="connsiteX8" fmla="*/ 2247040 w 4187076"/>
                      <a:gd name="connsiteY8" fmla="*/ 717172 h 1267102"/>
                      <a:gd name="connsiteX9" fmla="*/ 2244655 w 4187076"/>
                      <a:gd name="connsiteY9" fmla="*/ 714104 h 1267102"/>
                      <a:gd name="connsiteX10" fmla="*/ 148960 w 4187076"/>
                      <a:gd name="connsiteY10" fmla="*/ 714103 h 1267102"/>
                      <a:gd name="connsiteX11" fmla="*/ 11706 w 4187076"/>
                      <a:gd name="connsiteY11" fmla="*/ 623124 h 1267102"/>
                      <a:gd name="connsiteX12" fmla="*/ 0 w 4187076"/>
                      <a:gd name="connsiteY12" fmla="*/ 565144 h 1267102"/>
                      <a:gd name="connsiteX13" fmla="*/ 11706 w 4187076"/>
                      <a:gd name="connsiteY13" fmla="*/ 507162 h 1267102"/>
                      <a:gd name="connsiteX14" fmla="*/ 148960 w 4187076"/>
                      <a:gd name="connsiteY14" fmla="*/ 416184 h 1267102"/>
                      <a:gd name="connsiteX15" fmla="*/ 2304691 w 4187076"/>
                      <a:gd name="connsiteY15" fmla="*/ 416184 h 1267102"/>
                      <a:gd name="connsiteX16" fmla="*/ 2316317 w 4187076"/>
                      <a:gd name="connsiteY16" fmla="*/ 406713 h 1267102"/>
                      <a:gd name="connsiteX17" fmla="*/ 3145820 w 4187076"/>
                      <a:gd name="connsiteY17" fmla="*/ 4032 h 1267102"/>
                      <a:gd name="connsiteX18" fmla="*/ 4104520 w 4187076"/>
                      <a:gd name="connsiteY18" fmla="*/ 5401 h 1267102"/>
                      <a:gd name="connsiteX0" fmla="*/ 0 w 4198088"/>
                      <a:gd name="connsiteY0" fmla="*/ 565143 h 1275759"/>
                      <a:gd name="connsiteX1" fmla="*/ 0 w 4198088"/>
                      <a:gd name="connsiteY1" fmla="*/ 565144 h 1275759"/>
                      <a:gd name="connsiteX2" fmla="*/ 0 w 4198088"/>
                      <a:gd name="connsiteY2" fmla="*/ 565144 h 1275759"/>
                      <a:gd name="connsiteX3" fmla="*/ 0 w 4198088"/>
                      <a:gd name="connsiteY3" fmla="*/ 565143 h 1275759"/>
                      <a:gd name="connsiteX4" fmla="*/ 4104520 w 4198088"/>
                      <a:gd name="connsiteY4" fmla="*/ 5401 h 1275759"/>
                      <a:gd name="connsiteX5" fmla="*/ 3886400 w 4198088"/>
                      <a:gd name="connsiteY5" fmla="*/ 640626 h 1275759"/>
                      <a:gd name="connsiteX6" fmla="*/ 4198087 w 4198088"/>
                      <a:gd name="connsiteY6" fmla="*/ 1275760 h 1275759"/>
                      <a:gd name="connsiteX7" fmla="*/ 3056470 w 4198088"/>
                      <a:gd name="connsiteY7" fmla="*/ 1267102 h 1275759"/>
                      <a:gd name="connsiteX8" fmla="*/ 2247040 w 4198088"/>
                      <a:gd name="connsiteY8" fmla="*/ 717172 h 1275759"/>
                      <a:gd name="connsiteX9" fmla="*/ 2244655 w 4198088"/>
                      <a:gd name="connsiteY9" fmla="*/ 714104 h 1275759"/>
                      <a:gd name="connsiteX10" fmla="*/ 148960 w 4198088"/>
                      <a:gd name="connsiteY10" fmla="*/ 714103 h 1275759"/>
                      <a:gd name="connsiteX11" fmla="*/ 11706 w 4198088"/>
                      <a:gd name="connsiteY11" fmla="*/ 623124 h 1275759"/>
                      <a:gd name="connsiteX12" fmla="*/ 0 w 4198088"/>
                      <a:gd name="connsiteY12" fmla="*/ 565144 h 1275759"/>
                      <a:gd name="connsiteX13" fmla="*/ 11706 w 4198088"/>
                      <a:gd name="connsiteY13" fmla="*/ 507162 h 1275759"/>
                      <a:gd name="connsiteX14" fmla="*/ 148960 w 4198088"/>
                      <a:gd name="connsiteY14" fmla="*/ 416184 h 1275759"/>
                      <a:gd name="connsiteX15" fmla="*/ 2304691 w 4198088"/>
                      <a:gd name="connsiteY15" fmla="*/ 416184 h 1275759"/>
                      <a:gd name="connsiteX16" fmla="*/ 2316317 w 4198088"/>
                      <a:gd name="connsiteY16" fmla="*/ 406713 h 1275759"/>
                      <a:gd name="connsiteX17" fmla="*/ 3145820 w 4198088"/>
                      <a:gd name="connsiteY17" fmla="*/ 4032 h 1275759"/>
                      <a:gd name="connsiteX18" fmla="*/ 4104520 w 4198088"/>
                      <a:gd name="connsiteY18" fmla="*/ 5401 h 1275759"/>
                      <a:gd name="connsiteX0" fmla="*/ 0 w 4187069"/>
                      <a:gd name="connsiteY0" fmla="*/ 565143 h 1267102"/>
                      <a:gd name="connsiteX1" fmla="*/ 0 w 4187069"/>
                      <a:gd name="connsiteY1" fmla="*/ 565144 h 1267102"/>
                      <a:gd name="connsiteX2" fmla="*/ 0 w 4187069"/>
                      <a:gd name="connsiteY2" fmla="*/ 565144 h 1267102"/>
                      <a:gd name="connsiteX3" fmla="*/ 0 w 4187069"/>
                      <a:gd name="connsiteY3" fmla="*/ 565143 h 1267102"/>
                      <a:gd name="connsiteX4" fmla="*/ 4104520 w 4187069"/>
                      <a:gd name="connsiteY4" fmla="*/ 5401 h 1267102"/>
                      <a:gd name="connsiteX5" fmla="*/ 3886400 w 4187069"/>
                      <a:gd name="connsiteY5" fmla="*/ 640626 h 1267102"/>
                      <a:gd name="connsiteX6" fmla="*/ 4187066 w 4187069"/>
                      <a:gd name="connsiteY6" fmla="*/ 1264732 h 1267102"/>
                      <a:gd name="connsiteX7" fmla="*/ 3056470 w 4187069"/>
                      <a:gd name="connsiteY7" fmla="*/ 1267102 h 1267102"/>
                      <a:gd name="connsiteX8" fmla="*/ 2247040 w 4187069"/>
                      <a:gd name="connsiteY8" fmla="*/ 717172 h 1267102"/>
                      <a:gd name="connsiteX9" fmla="*/ 2244655 w 4187069"/>
                      <a:gd name="connsiteY9" fmla="*/ 714104 h 1267102"/>
                      <a:gd name="connsiteX10" fmla="*/ 148960 w 4187069"/>
                      <a:gd name="connsiteY10" fmla="*/ 714103 h 1267102"/>
                      <a:gd name="connsiteX11" fmla="*/ 11706 w 4187069"/>
                      <a:gd name="connsiteY11" fmla="*/ 623124 h 1267102"/>
                      <a:gd name="connsiteX12" fmla="*/ 0 w 4187069"/>
                      <a:gd name="connsiteY12" fmla="*/ 565144 h 1267102"/>
                      <a:gd name="connsiteX13" fmla="*/ 11706 w 4187069"/>
                      <a:gd name="connsiteY13" fmla="*/ 507162 h 1267102"/>
                      <a:gd name="connsiteX14" fmla="*/ 148960 w 4187069"/>
                      <a:gd name="connsiteY14" fmla="*/ 416184 h 1267102"/>
                      <a:gd name="connsiteX15" fmla="*/ 2304691 w 4187069"/>
                      <a:gd name="connsiteY15" fmla="*/ 416184 h 1267102"/>
                      <a:gd name="connsiteX16" fmla="*/ 2316317 w 4187069"/>
                      <a:gd name="connsiteY16" fmla="*/ 406713 h 1267102"/>
                      <a:gd name="connsiteX17" fmla="*/ 3145820 w 4187069"/>
                      <a:gd name="connsiteY17" fmla="*/ 4032 h 1267102"/>
                      <a:gd name="connsiteX18" fmla="*/ 4104520 w 4187069"/>
                      <a:gd name="connsiteY18" fmla="*/ 5401 h 1267102"/>
                      <a:gd name="connsiteX0" fmla="*/ 0 w 4187069"/>
                      <a:gd name="connsiteY0" fmla="*/ 565143 h 1267102"/>
                      <a:gd name="connsiteX1" fmla="*/ 0 w 4187069"/>
                      <a:gd name="connsiteY1" fmla="*/ 565144 h 1267102"/>
                      <a:gd name="connsiteX2" fmla="*/ 0 w 4187069"/>
                      <a:gd name="connsiteY2" fmla="*/ 565144 h 1267102"/>
                      <a:gd name="connsiteX3" fmla="*/ 0 w 4187069"/>
                      <a:gd name="connsiteY3" fmla="*/ 565143 h 1267102"/>
                      <a:gd name="connsiteX4" fmla="*/ 4104520 w 4187069"/>
                      <a:gd name="connsiteY4" fmla="*/ 5401 h 1267102"/>
                      <a:gd name="connsiteX5" fmla="*/ 3886400 w 4187069"/>
                      <a:gd name="connsiteY5" fmla="*/ 640626 h 1267102"/>
                      <a:gd name="connsiteX6" fmla="*/ 4187066 w 4187069"/>
                      <a:gd name="connsiteY6" fmla="*/ 1264732 h 1267102"/>
                      <a:gd name="connsiteX7" fmla="*/ 3056474 w 4187069"/>
                      <a:gd name="connsiteY7" fmla="*/ 1267101 h 1267102"/>
                      <a:gd name="connsiteX8" fmla="*/ 2247040 w 4187069"/>
                      <a:gd name="connsiteY8" fmla="*/ 717172 h 1267102"/>
                      <a:gd name="connsiteX9" fmla="*/ 2244655 w 4187069"/>
                      <a:gd name="connsiteY9" fmla="*/ 714104 h 1267102"/>
                      <a:gd name="connsiteX10" fmla="*/ 148960 w 4187069"/>
                      <a:gd name="connsiteY10" fmla="*/ 714103 h 1267102"/>
                      <a:gd name="connsiteX11" fmla="*/ 11706 w 4187069"/>
                      <a:gd name="connsiteY11" fmla="*/ 623124 h 1267102"/>
                      <a:gd name="connsiteX12" fmla="*/ 0 w 4187069"/>
                      <a:gd name="connsiteY12" fmla="*/ 565144 h 1267102"/>
                      <a:gd name="connsiteX13" fmla="*/ 11706 w 4187069"/>
                      <a:gd name="connsiteY13" fmla="*/ 507162 h 1267102"/>
                      <a:gd name="connsiteX14" fmla="*/ 148960 w 4187069"/>
                      <a:gd name="connsiteY14" fmla="*/ 416184 h 1267102"/>
                      <a:gd name="connsiteX15" fmla="*/ 2304691 w 4187069"/>
                      <a:gd name="connsiteY15" fmla="*/ 416184 h 1267102"/>
                      <a:gd name="connsiteX16" fmla="*/ 2316317 w 4187069"/>
                      <a:gd name="connsiteY16" fmla="*/ 406713 h 1267102"/>
                      <a:gd name="connsiteX17" fmla="*/ 3145820 w 4187069"/>
                      <a:gd name="connsiteY17" fmla="*/ 4032 h 1267102"/>
                      <a:gd name="connsiteX18" fmla="*/ 4104520 w 4187069"/>
                      <a:gd name="connsiteY18" fmla="*/ 5401 h 1267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87069" h="1267102">
                        <a:moveTo>
                          <a:pt x="0" y="565143"/>
                        </a:moveTo>
                        <a:lnTo>
                          <a:pt x="0" y="565144"/>
                        </a:lnTo>
                        <a:lnTo>
                          <a:pt x="0" y="565144"/>
                        </a:lnTo>
                        <a:lnTo>
                          <a:pt x="0" y="565143"/>
                        </a:lnTo>
                        <a:close/>
                        <a:moveTo>
                          <a:pt x="4104520" y="5401"/>
                        </a:moveTo>
                        <a:cubicBezTo>
                          <a:pt x="4013198" y="251556"/>
                          <a:pt x="3966703" y="422997"/>
                          <a:pt x="3886400" y="640626"/>
                        </a:cubicBezTo>
                        <a:cubicBezTo>
                          <a:pt x="4024307" y="916532"/>
                          <a:pt x="4024255" y="951546"/>
                          <a:pt x="4187066" y="1264732"/>
                        </a:cubicBezTo>
                        <a:lnTo>
                          <a:pt x="3056474" y="1267101"/>
                        </a:lnTo>
                        <a:cubicBezTo>
                          <a:pt x="2791292" y="1076881"/>
                          <a:pt x="2429412" y="842610"/>
                          <a:pt x="2247040" y="717172"/>
                        </a:cubicBezTo>
                        <a:lnTo>
                          <a:pt x="2244655" y="714104"/>
                        </a:lnTo>
                        <a:lnTo>
                          <a:pt x="148960" y="714103"/>
                        </a:lnTo>
                        <a:cubicBezTo>
                          <a:pt x="87259" y="714103"/>
                          <a:pt x="34320" y="676588"/>
                          <a:pt x="11706" y="623124"/>
                        </a:cubicBezTo>
                        <a:lnTo>
                          <a:pt x="0" y="565144"/>
                        </a:lnTo>
                        <a:lnTo>
                          <a:pt x="11706" y="507162"/>
                        </a:lnTo>
                        <a:cubicBezTo>
                          <a:pt x="34320" y="453698"/>
                          <a:pt x="87259" y="416184"/>
                          <a:pt x="148960" y="416184"/>
                        </a:cubicBezTo>
                        <a:lnTo>
                          <a:pt x="2304691" y="416184"/>
                        </a:lnTo>
                        <a:lnTo>
                          <a:pt x="2316317" y="406713"/>
                        </a:lnTo>
                        <a:cubicBezTo>
                          <a:pt x="2497929" y="331631"/>
                          <a:pt x="2847409" y="153401"/>
                          <a:pt x="3145820" y="4032"/>
                        </a:cubicBezTo>
                        <a:cubicBezTo>
                          <a:pt x="3476404" y="-6531"/>
                          <a:pt x="3744656" y="7210"/>
                          <a:pt x="4104520" y="5401"/>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2" name="Freeform 19">
                    <a:extLst>
                      <a:ext uri="{FF2B5EF4-FFF2-40B4-BE49-F238E27FC236}">
                        <a16:creationId xmlns:a16="http://schemas.microsoft.com/office/drawing/2014/main" xmlns="" id="{6ED7453D-80F6-4A4A-B16E-50F4832BE49F}"/>
                      </a:ext>
                    </a:extLst>
                  </p:cNvPr>
                  <p:cNvSpPr/>
                  <p:nvPr/>
                </p:nvSpPr>
                <p:spPr>
                  <a:xfrm>
                    <a:off x="7544592" y="1389554"/>
                    <a:ext cx="354259" cy="354259"/>
                  </a:xfrm>
                  <a:custGeom>
                    <a:avLst/>
                    <a:gdLst>
                      <a:gd name="connsiteX0" fmla="*/ 1159004 w 2318008"/>
                      <a:gd name="connsiteY0" fmla="*/ 0 h 2318008"/>
                      <a:gd name="connsiteX1" fmla="*/ 1711454 w 2318008"/>
                      <a:gd name="connsiteY1" fmla="*/ 139886 h 2318008"/>
                      <a:gd name="connsiteX2" fmla="*/ 1721693 w 2318008"/>
                      <a:gd name="connsiteY2" fmla="*/ 146106 h 2318008"/>
                      <a:gd name="connsiteX3" fmla="*/ 1346540 w 2318008"/>
                      <a:gd name="connsiteY3" fmla="*/ 515609 h 2318008"/>
                      <a:gd name="connsiteX4" fmla="*/ 1294672 w 2318008"/>
                      <a:gd name="connsiteY4" fmla="*/ 499509 h 2318008"/>
                      <a:gd name="connsiteX5" fmla="*/ 1159004 w 2318008"/>
                      <a:gd name="connsiteY5" fmla="*/ 485832 h 2318008"/>
                      <a:gd name="connsiteX6" fmla="*/ 485832 w 2318008"/>
                      <a:gd name="connsiteY6" fmla="*/ 1159004 h 2318008"/>
                      <a:gd name="connsiteX7" fmla="*/ 1159004 w 2318008"/>
                      <a:gd name="connsiteY7" fmla="*/ 1832176 h 2318008"/>
                      <a:gd name="connsiteX8" fmla="*/ 1832176 w 2318008"/>
                      <a:gd name="connsiteY8" fmla="*/ 1159004 h 2318008"/>
                      <a:gd name="connsiteX9" fmla="*/ 1818500 w 2318008"/>
                      <a:gd name="connsiteY9" fmla="*/ 1023336 h 2318008"/>
                      <a:gd name="connsiteX10" fmla="*/ 1804053 w 2318008"/>
                      <a:gd name="connsiteY10" fmla="*/ 976796 h 2318008"/>
                      <a:gd name="connsiteX11" fmla="*/ 2178713 w 2318008"/>
                      <a:gd name="connsiteY11" fmla="*/ 607779 h 2318008"/>
                      <a:gd name="connsiteX12" fmla="*/ 2226928 w 2318008"/>
                      <a:gd name="connsiteY12" fmla="*/ 707868 h 2318008"/>
                      <a:gd name="connsiteX13" fmla="*/ 2318008 w 2318008"/>
                      <a:gd name="connsiteY13" fmla="*/ 1159004 h 2318008"/>
                      <a:gd name="connsiteX14" fmla="*/ 1159004 w 2318008"/>
                      <a:gd name="connsiteY14" fmla="*/ 2318008 h 2318008"/>
                      <a:gd name="connsiteX15" fmla="*/ 0 w 2318008"/>
                      <a:gd name="connsiteY15" fmla="*/ 1159004 h 2318008"/>
                      <a:gd name="connsiteX16" fmla="*/ 1159004 w 2318008"/>
                      <a:gd name="connsiteY16" fmla="*/ 0 h 2318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318008" h="2318008">
                        <a:moveTo>
                          <a:pt x="1159004" y="0"/>
                        </a:moveTo>
                        <a:cubicBezTo>
                          <a:pt x="1359036" y="0"/>
                          <a:pt x="1547231" y="50674"/>
                          <a:pt x="1711454" y="139886"/>
                        </a:cubicBezTo>
                        <a:lnTo>
                          <a:pt x="1721693" y="146106"/>
                        </a:lnTo>
                        <a:lnTo>
                          <a:pt x="1346540" y="515609"/>
                        </a:lnTo>
                        <a:lnTo>
                          <a:pt x="1294672" y="499509"/>
                        </a:lnTo>
                        <a:cubicBezTo>
                          <a:pt x="1250850" y="490541"/>
                          <a:pt x="1205477" y="485832"/>
                          <a:pt x="1159004" y="485832"/>
                        </a:cubicBezTo>
                        <a:cubicBezTo>
                          <a:pt x="787221" y="485832"/>
                          <a:pt x="485832" y="787221"/>
                          <a:pt x="485832" y="1159004"/>
                        </a:cubicBezTo>
                        <a:cubicBezTo>
                          <a:pt x="485832" y="1530787"/>
                          <a:pt x="787221" y="1832176"/>
                          <a:pt x="1159004" y="1832176"/>
                        </a:cubicBezTo>
                        <a:cubicBezTo>
                          <a:pt x="1530787" y="1832176"/>
                          <a:pt x="1832176" y="1530787"/>
                          <a:pt x="1832176" y="1159004"/>
                        </a:cubicBezTo>
                        <a:cubicBezTo>
                          <a:pt x="1832176" y="1112531"/>
                          <a:pt x="1827467" y="1067158"/>
                          <a:pt x="1818500" y="1023336"/>
                        </a:cubicBezTo>
                        <a:lnTo>
                          <a:pt x="1804053" y="976796"/>
                        </a:lnTo>
                        <a:lnTo>
                          <a:pt x="2178713" y="607779"/>
                        </a:lnTo>
                        <a:lnTo>
                          <a:pt x="2226928" y="707868"/>
                        </a:lnTo>
                        <a:cubicBezTo>
                          <a:pt x="2285577" y="846529"/>
                          <a:pt x="2318008" y="998979"/>
                          <a:pt x="2318008" y="1159004"/>
                        </a:cubicBezTo>
                        <a:cubicBezTo>
                          <a:pt x="2318008" y="1799104"/>
                          <a:pt x="1799104" y="2318008"/>
                          <a:pt x="1159004" y="2318008"/>
                        </a:cubicBezTo>
                        <a:cubicBezTo>
                          <a:pt x="518904" y="2318008"/>
                          <a:pt x="0" y="1799104"/>
                          <a:pt x="0" y="1159004"/>
                        </a:cubicBezTo>
                        <a:cubicBezTo>
                          <a:pt x="0" y="518904"/>
                          <a:pt x="518904" y="0"/>
                          <a:pt x="1159004"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3" name="Freeform 20">
                    <a:extLst>
                      <a:ext uri="{FF2B5EF4-FFF2-40B4-BE49-F238E27FC236}">
                        <a16:creationId xmlns:a16="http://schemas.microsoft.com/office/drawing/2014/main" xmlns="" id="{93498A4F-CABB-4CA9-88E4-2AF053EFFE4F}"/>
                      </a:ext>
                    </a:extLst>
                  </p:cNvPr>
                  <p:cNvSpPr/>
                  <p:nvPr/>
                </p:nvSpPr>
                <p:spPr>
                  <a:xfrm>
                    <a:off x="7401485" y="1242380"/>
                    <a:ext cx="642055" cy="642054"/>
                  </a:xfrm>
                  <a:custGeom>
                    <a:avLst/>
                    <a:gdLst>
                      <a:gd name="connsiteX0" fmla="*/ 2100565 w 4201130"/>
                      <a:gd name="connsiteY0" fmla="*/ 0 h 4201130"/>
                      <a:gd name="connsiteX1" fmla="*/ 3275011 w 4201130"/>
                      <a:gd name="connsiteY1" fmla="*/ 358744 h 4201130"/>
                      <a:gd name="connsiteX2" fmla="*/ 3343083 w 4201130"/>
                      <a:gd name="connsiteY2" fmla="*/ 409647 h 4201130"/>
                      <a:gd name="connsiteX3" fmla="*/ 3019166 w 4201130"/>
                      <a:gd name="connsiteY3" fmla="*/ 728686 h 4201130"/>
                      <a:gd name="connsiteX4" fmla="*/ 2887577 w 4201130"/>
                      <a:gd name="connsiteY4" fmla="*/ 648744 h 4201130"/>
                      <a:gd name="connsiteX5" fmla="*/ 2100565 w 4201130"/>
                      <a:gd name="connsiteY5" fmla="*/ 449465 h 4201130"/>
                      <a:gd name="connsiteX6" fmla="*/ 449465 w 4201130"/>
                      <a:gd name="connsiteY6" fmla="*/ 2100565 h 4201130"/>
                      <a:gd name="connsiteX7" fmla="*/ 2100565 w 4201130"/>
                      <a:gd name="connsiteY7" fmla="*/ 3751665 h 4201130"/>
                      <a:gd name="connsiteX8" fmla="*/ 3751665 w 4201130"/>
                      <a:gd name="connsiteY8" fmla="*/ 2100565 h 4201130"/>
                      <a:gd name="connsiteX9" fmla="*/ 3552386 w 4201130"/>
                      <a:gd name="connsiteY9" fmla="*/ 1313553 h 4201130"/>
                      <a:gd name="connsiteX10" fmla="*/ 3477035 w 4201130"/>
                      <a:gd name="connsiteY10" fmla="*/ 1189522 h 4201130"/>
                      <a:gd name="connsiteX11" fmla="*/ 3800854 w 4201130"/>
                      <a:gd name="connsiteY11" fmla="*/ 870579 h 4201130"/>
                      <a:gd name="connsiteX12" fmla="*/ 3842387 w 4201130"/>
                      <a:gd name="connsiteY12" fmla="*/ 926119 h 4201130"/>
                      <a:gd name="connsiteX13" fmla="*/ 4201130 w 4201130"/>
                      <a:gd name="connsiteY13" fmla="*/ 2100565 h 4201130"/>
                      <a:gd name="connsiteX14" fmla="*/ 2100565 w 4201130"/>
                      <a:gd name="connsiteY14" fmla="*/ 4201130 h 4201130"/>
                      <a:gd name="connsiteX15" fmla="*/ 0 w 4201130"/>
                      <a:gd name="connsiteY15" fmla="*/ 2100565 h 4201130"/>
                      <a:gd name="connsiteX16" fmla="*/ 2100565 w 4201130"/>
                      <a:gd name="connsiteY16" fmla="*/ 0 h 4201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01130" h="4201130">
                        <a:moveTo>
                          <a:pt x="2100565" y="0"/>
                        </a:moveTo>
                        <a:cubicBezTo>
                          <a:pt x="2535606" y="0"/>
                          <a:pt x="2939759" y="132252"/>
                          <a:pt x="3275011" y="358744"/>
                        </a:cubicBezTo>
                        <a:lnTo>
                          <a:pt x="3343083" y="409647"/>
                        </a:lnTo>
                        <a:lnTo>
                          <a:pt x="3019166" y="728686"/>
                        </a:lnTo>
                        <a:lnTo>
                          <a:pt x="2887577" y="648744"/>
                        </a:lnTo>
                        <a:cubicBezTo>
                          <a:pt x="2653628" y="521655"/>
                          <a:pt x="2385527" y="449465"/>
                          <a:pt x="2100565" y="449465"/>
                        </a:cubicBezTo>
                        <a:cubicBezTo>
                          <a:pt x="1188688" y="449465"/>
                          <a:pt x="449465" y="1188688"/>
                          <a:pt x="449465" y="2100565"/>
                        </a:cubicBezTo>
                        <a:cubicBezTo>
                          <a:pt x="449465" y="3012442"/>
                          <a:pt x="1188688" y="3751665"/>
                          <a:pt x="2100565" y="3751665"/>
                        </a:cubicBezTo>
                        <a:cubicBezTo>
                          <a:pt x="3012442" y="3751665"/>
                          <a:pt x="3751665" y="3012442"/>
                          <a:pt x="3751665" y="2100565"/>
                        </a:cubicBezTo>
                        <a:cubicBezTo>
                          <a:pt x="3751665" y="1815604"/>
                          <a:pt x="3679476" y="1547503"/>
                          <a:pt x="3552386" y="1313553"/>
                        </a:cubicBezTo>
                        <a:lnTo>
                          <a:pt x="3477035" y="1189522"/>
                        </a:lnTo>
                        <a:lnTo>
                          <a:pt x="3800854" y="870579"/>
                        </a:lnTo>
                        <a:lnTo>
                          <a:pt x="3842387" y="926119"/>
                        </a:lnTo>
                        <a:cubicBezTo>
                          <a:pt x="4068879" y="1261372"/>
                          <a:pt x="4201130" y="1665524"/>
                          <a:pt x="4201130" y="2100565"/>
                        </a:cubicBezTo>
                        <a:cubicBezTo>
                          <a:pt x="4201130" y="3260675"/>
                          <a:pt x="3260675" y="4201130"/>
                          <a:pt x="2100565" y="4201130"/>
                        </a:cubicBezTo>
                        <a:cubicBezTo>
                          <a:pt x="940455" y="4201130"/>
                          <a:pt x="0" y="3260675"/>
                          <a:pt x="0" y="2100565"/>
                        </a:cubicBezTo>
                        <a:cubicBezTo>
                          <a:pt x="0" y="940455"/>
                          <a:pt x="940455" y="0"/>
                          <a:pt x="2100565"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grpSp>
      </p:grpSp>
    </p:spTree>
    <p:extLst>
      <p:ext uri="{BB962C8B-B14F-4D97-AF65-F5344CB8AC3E}">
        <p14:creationId xmlns:p14="http://schemas.microsoft.com/office/powerpoint/2010/main" val="2860023899"/>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0"/>
            <a:ext cx="17348200" cy="9753030"/>
          </a:xfrm>
          <a:prstGeom prst="rect">
            <a:avLst/>
          </a:prstGeom>
          <a:ln w="3175">
            <a:miter lim="400000"/>
          </a:ln>
        </p:spPr>
      </p:pic>
      <p:sp>
        <p:nvSpPr>
          <p:cNvPr id="172" name="AFFILIATION"/>
          <p:cNvSpPr txBox="1">
            <a:spLocks noGrp="1"/>
          </p:cNvSpPr>
          <p:nvPr>
            <p:ph type="body" idx="21"/>
          </p:nvPr>
        </p:nvSpPr>
        <p:spPr>
          <a:xfrm>
            <a:off x="11188700" y="3548767"/>
            <a:ext cx="5116943" cy="3878087"/>
          </a:xfrm>
          <a:prstGeom prst="rect">
            <a:avLst/>
          </a:prstGeom>
          <a:solidFill>
            <a:schemeClr val="accent4">
              <a:lumMod val="60000"/>
              <a:lumOff val="40000"/>
            </a:schemeClr>
          </a:solidFill>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a:bodyPr>
          <a:lstStyle/>
          <a:p>
            <a:r>
              <a:rPr lang="en-US" sz="3000" b="0" dirty="0"/>
              <a:t>Kumite is a meeting of hands, For sport kumite, it is more commonly known as </a:t>
            </a:r>
            <a:r>
              <a:rPr lang="en-US" sz="3000" b="0" dirty="0" err="1"/>
              <a:t>Shiai</a:t>
            </a:r>
            <a:r>
              <a:rPr lang="en-US" sz="3000" b="0" dirty="0"/>
              <a:t> Kumite or Match Kumite. For Shotokan-</a:t>
            </a:r>
            <a:r>
              <a:rPr lang="en-US" sz="3000" b="0" dirty="0" err="1"/>
              <a:t>ryu</a:t>
            </a:r>
            <a:r>
              <a:rPr lang="en-US" sz="3000" b="0" dirty="0"/>
              <a:t>, kumite is only performed by students who have reached and black belt. (</a:t>
            </a:r>
            <a:r>
              <a:rPr lang="en-US" sz="3000" b="0" dirty="0" err="1"/>
              <a:t>Sagitarius</a:t>
            </a:r>
            <a:r>
              <a:rPr lang="en-US" sz="3000" b="0" dirty="0"/>
              <a:t>, 2013)</a:t>
            </a:r>
            <a:endParaRPr lang="en-ID" sz="3000" b="0" dirty="0"/>
          </a:p>
        </p:txBody>
      </p:sp>
      <p:sp>
        <p:nvSpPr>
          <p:cNvPr id="173" name="YOUR TITLE…"/>
          <p:cNvSpPr txBox="1">
            <a:spLocks noGrp="1"/>
          </p:cNvSpPr>
          <p:nvPr>
            <p:ph type="ctrTitle"/>
          </p:nvPr>
        </p:nvSpPr>
        <p:spPr>
          <a:xfrm>
            <a:off x="4488641" y="1995872"/>
            <a:ext cx="9019542" cy="781475"/>
          </a:xfrm>
          <a:prstGeom prst="rect">
            <a:avLst/>
          </a:prstGeom>
        </p:spPr>
        <p:txBody>
          <a:bodyPr>
            <a:noAutofit/>
          </a:bodyPr>
          <a:lstStyle/>
          <a:p>
            <a:pPr algn="ctr"/>
            <a:r>
              <a:rPr kumimoji="0" lang="en-ID" sz="500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IN</a:t>
            </a:r>
            <a:r>
              <a:rPr lang="en-ID" sz="5000" dirty="0">
                <a:solidFill>
                  <a:schemeClr val="tx1"/>
                </a:solidFill>
                <a:latin typeface="Helvetica Neue Medium"/>
                <a:ea typeface="Helvetica Neue Medium"/>
                <a:cs typeface="Helvetica Neue Medium"/>
                <a:sym typeface="Helvetica Neue Medium"/>
              </a:rPr>
              <a:t>TRODUCTION</a:t>
            </a:r>
            <a: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
            </a:r>
            <a:b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br>
            <a:endParaRPr sz="5000" dirty="0">
              <a:solidFill>
                <a:schemeClr val="tx1"/>
              </a:solidFill>
            </a:endParaRPr>
          </a:p>
        </p:txBody>
      </p:sp>
      <p:sp>
        <p:nvSpPr>
          <p:cNvPr id="174" name="YOUR NAME"/>
          <p:cNvSpPr txBox="1">
            <a:spLocks noGrp="1"/>
          </p:cNvSpPr>
          <p:nvPr>
            <p:ph type="subTitle" sz="quarter" idx="1"/>
          </p:nvPr>
        </p:nvSpPr>
        <p:spPr>
          <a:xfrm>
            <a:off x="810635" y="3077385"/>
            <a:ext cx="4783715" cy="5650977"/>
          </a:xfrm>
          <a:prstGeom prst="rect">
            <a:avLst/>
          </a:prstGeom>
          <a:solidFill>
            <a:schemeClr val="accent4">
              <a:lumMod val="60000"/>
              <a:lumOff val="40000"/>
            </a:schemeClr>
          </a:solidFill>
        </p:spPr>
        <p:txBody>
          <a:bodyPr>
            <a:noAutofit/>
          </a:bodyPr>
          <a:lstStyle>
            <a:lvl1pPr>
              <a:defRPr b="0"/>
            </a:lvl1pPr>
          </a:lstStyle>
          <a:p>
            <a:r>
              <a:rPr lang="en-US" sz="3000" dirty="0" err="1"/>
              <a:t>Kihon</a:t>
            </a:r>
            <a:r>
              <a:rPr lang="en-US" sz="3000" dirty="0"/>
              <a:t> is the </a:t>
            </a:r>
            <a:r>
              <a:rPr lang="en-US" sz="3000" dirty="0" smtClean="0"/>
              <a:t>foundation, beginning, </a:t>
            </a:r>
            <a:r>
              <a:rPr lang="en-US" sz="3000" dirty="0"/>
              <a:t>root which means as standard forms that become the basic reference of all </a:t>
            </a:r>
            <a:r>
              <a:rPr lang="en-US" sz="3000" dirty="0" smtClean="0"/>
              <a:t>techniques, </a:t>
            </a:r>
            <a:r>
              <a:rPr lang="en-US" sz="3000" dirty="0"/>
              <a:t>movements that may be performed in kata and kumite, as for the basic techniques that must be mastered in karate sports are punches, kicks, blocked. (Wahid,2007) </a:t>
            </a:r>
            <a:endParaRPr sz="3000" dirty="0"/>
          </a:p>
        </p:txBody>
      </p:sp>
      <p:grpSp>
        <p:nvGrpSpPr>
          <p:cNvPr id="7" name="Google Shape;13024;p72">
            <a:extLst>
              <a:ext uri="{FF2B5EF4-FFF2-40B4-BE49-F238E27FC236}">
                <a16:creationId xmlns:a16="http://schemas.microsoft.com/office/drawing/2014/main" xmlns="" id="{470C93ED-F087-4414-A954-8528C572D904}"/>
              </a:ext>
            </a:extLst>
          </p:cNvPr>
          <p:cNvGrpSpPr/>
          <p:nvPr/>
        </p:nvGrpSpPr>
        <p:grpSpPr>
          <a:xfrm>
            <a:off x="7568518" y="4111179"/>
            <a:ext cx="2211164" cy="2154009"/>
            <a:chOff x="2662884" y="1513044"/>
            <a:chExt cx="322914" cy="348543"/>
          </a:xfrm>
        </p:grpSpPr>
        <p:sp>
          <p:nvSpPr>
            <p:cNvPr id="9" name="Google Shape;13025;p72">
              <a:extLst>
                <a:ext uri="{FF2B5EF4-FFF2-40B4-BE49-F238E27FC236}">
                  <a16:creationId xmlns:a16="http://schemas.microsoft.com/office/drawing/2014/main" xmlns="" id="{729233F5-5E0D-43BE-BA2B-E48A15E34D2B}"/>
                </a:ext>
              </a:extLst>
            </p:cNvPr>
            <p:cNvSpPr/>
            <p:nvPr/>
          </p:nvSpPr>
          <p:spPr>
            <a:xfrm>
              <a:off x="2662884" y="1513044"/>
              <a:ext cx="260663" cy="348543"/>
            </a:xfrm>
            <a:custGeom>
              <a:avLst/>
              <a:gdLst/>
              <a:ahLst/>
              <a:cxnLst/>
              <a:rect l="l" t="t" r="r" b="b"/>
              <a:pathLst>
                <a:path w="8228" h="11002" extrusionOk="0">
                  <a:moveTo>
                    <a:pt x="5692" y="0"/>
                  </a:moveTo>
                  <a:cubicBezTo>
                    <a:pt x="5597" y="0"/>
                    <a:pt x="5525" y="72"/>
                    <a:pt x="5525" y="167"/>
                  </a:cubicBezTo>
                  <a:cubicBezTo>
                    <a:pt x="5525" y="250"/>
                    <a:pt x="5597" y="322"/>
                    <a:pt x="5692" y="322"/>
                  </a:cubicBezTo>
                  <a:lnTo>
                    <a:pt x="7907" y="322"/>
                  </a:lnTo>
                  <a:lnTo>
                    <a:pt x="7907" y="10668"/>
                  </a:lnTo>
                  <a:lnTo>
                    <a:pt x="334" y="10668"/>
                  </a:lnTo>
                  <a:lnTo>
                    <a:pt x="334" y="9406"/>
                  </a:lnTo>
                  <a:cubicBezTo>
                    <a:pt x="334" y="9311"/>
                    <a:pt x="251" y="9240"/>
                    <a:pt x="167" y="9240"/>
                  </a:cubicBezTo>
                  <a:cubicBezTo>
                    <a:pt x="72" y="9240"/>
                    <a:pt x="1" y="9311"/>
                    <a:pt x="1" y="9406"/>
                  </a:cubicBezTo>
                  <a:lnTo>
                    <a:pt x="1" y="10835"/>
                  </a:lnTo>
                  <a:cubicBezTo>
                    <a:pt x="1" y="10918"/>
                    <a:pt x="72" y="11002"/>
                    <a:pt x="167" y="11002"/>
                  </a:cubicBezTo>
                  <a:lnTo>
                    <a:pt x="8049" y="11002"/>
                  </a:lnTo>
                  <a:cubicBezTo>
                    <a:pt x="8145" y="11002"/>
                    <a:pt x="8216" y="10918"/>
                    <a:pt x="8216" y="10835"/>
                  </a:cubicBezTo>
                  <a:lnTo>
                    <a:pt x="8216" y="179"/>
                  </a:lnTo>
                  <a:cubicBezTo>
                    <a:pt x="8228" y="60"/>
                    <a:pt x="8157" y="0"/>
                    <a:pt x="8073"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3026;p72">
              <a:extLst>
                <a:ext uri="{FF2B5EF4-FFF2-40B4-BE49-F238E27FC236}">
                  <a16:creationId xmlns:a16="http://schemas.microsoft.com/office/drawing/2014/main" xmlns="" id="{8262CBF1-EC37-483F-A4C3-C9292592B3B6}"/>
                </a:ext>
              </a:extLst>
            </p:cNvPr>
            <p:cNvSpPr/>
            <p:nvPr/>
          </p:nvSpPr>
          <p:spPr>
            <a:xfrm>
              <a:off x="2663264" y="1513044"/>
              <a:ext cx="165243" cy="282554"/>
            </a:xfrm>
            <a:custGeom>
              <a:avLst/>
              <a:gdLst/>
              <a:ahLst/>
              <a:cxnLst/>
              <a:rect l="l" t="t" r="r" b="b"/>
              <a:pathLst>
                <a:path w="5216" h="8919" extrusionOk="0">
                  <a:moveTo>
                    <a:pt x="2358" y="548"/>
                  </a:moveTo>
                  <a:lnTo>
                    <a:pt x="2358" y="2346"/>
                  </a:lnTo>
                  <a:lnTo>
                    <a:pt x="560" y="2346"/>
                  </a:lnTo>
                  <a:lnTo>
                    <a:pt x="2358" y="548"/>
                  </a:lnTo>
                  <a:close/>
                  <a:moveTo>
                    <a:pt x="2537" y="0"/>
                  </a:moveTo>
                  <a:cubicBezTo>
                    <a:pt x="2418" y="0"/>
                    <a:pt x="2299" y="167"/>
                    <a:pt x="2227" y="238"/>
                  </a:cubicBezTo>
                  <a:lnTo>
                    <a:pt x="108" y="2346"/>
                  </a:lnTo>
                  <a:cubicBezTo>
                    <a:pt x="60" y="2393"/>
                    <a:pt x="1" y="2441"/>
                    <a:pt x="1" y="2513"/>
                  </a:cubicBezTo>
                  <a:lnTo>
                    <a:pt x="1" y="8751"/>
                  </a:lnTo>
                  <a:cubicBezTo>
                    <a:pt x="1" y="8835"/>
                    <a:pt x="72" y="8918"/>
                    <a:pt x="167" y="8918"/>
                  </a:cubicBezTo>
                  <a:cubicBezTo>
                    <a:pt x="263" y="8918"/>
                    <a:pt x="334" y="8835"/>
                    <a:pt x="334" y="8751"/>
                  </a:cubicBezTo>
                  <a:lnTo>
                    <a:pt x="334" y="2667"/>
                  </a:lnTo>
                  <a:lnTo>
                    <a:pt x="2525" y="2667"/>
                  </a:lnTo>
                  <a:cubicBezTo>
                    <a:pt x="2608" y="2667"/>
                    <a:pt x="2680" y="2584"/>
                    <a:pt x="2680" y="2501"/>
                  </a:cubicBezTo>
                  <a:lnTo>
                    <a:pt x="2680" y="310"/>
                  </a:lnTo>
                  <a:lnTo>
                    <a:pt x="5049" y="310"/>
                  </a:lnTo>
                  <a:cubicBezTo>
                    <a:pt x="5144" y="310"/>
                    <a:pt x="5216" y="238"/>
                    <a:pt x="5216" y="143"/>
                  </a:cubicBezTo>
                  <a:cubicBezTo>
                    <a:pt x="5216" y="60"/>
                    <a:pt x="5132" y="0"/>
                    <a:pt x="5049"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3027;p72">
              <a:extLst>
                <a:ext uri="{FF2B5EF4-FFF2-40B4-BE49-F238E27FC236}">
                  <a16:creationId xmlns:a16="http://schemas.microsoft.com/office/drawing/2014/main" xmlns="" id="{FCEC9E92-7058-48EC-A86B-D8A6A979B04B}"/>
                </a:ext>
              </a:extLst>
            </p:cNvPr>
            <p:cNvSpPr/>
            <p:nvPr/>
          </p:nvSpPr>
          <p:spPr>
            <a:xfrm>
              <a:off x="2717596" y="1747634"/>
              <a:ext cx="152412" cy="10613"/>
            </a:xfrm>
            <a:custGeom>
              <a:avLst/>
              <a:gdLst/>
              <a:ahLst/>
              <a:cxnLst/>
              <a:rect l="l" t="t" r="r" b="b"/>
              <a:pathLst>
                <a:path w="4811" h="335" extrusionOk="0">
                  <a:moveTo>
                    <a:pt x="167" y="1"/>
                  </a:moveTo>
                  <a:cubicBezTo>
                    <a:pt x="72" y="1"/>
                    <a:pt x="0" y="84"/>
                    <a:pt x="0" y="168"/>
                  </a:cubicBezTo>
                  <a:cubicBezTo>
                    <a:pt x="0" y="263"/>
                    <a:pt x="72" y="334"/>
                    <a:pt x="167" y="334"/>
                  </a:cubicBezTo>
                  <a:lnTo>
                    <a:pt x="4644" y="334"/>
                  </a:lnTo>
                  <a:cubicBezTo>
                    <a:pt x="4739" y="334"/>
                    <a:pt x="4810" y="263"/>
                    <a:pt x="4810" y="168"/>
                  </a:cubicBezTo>
                  <a:cubicBezTo>
                    <a:pt x="4798" y="84"/>
                    <a:pt x="4739" y="1"/>
                    <a:pt x="4644"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3028;p72">
              <a:extLst>
                <a:ext uri="{FF2B5EF4-FFF2-40B4-BE49-F238E27FC236}">
                  <a16:creationId xmlns:a16="http://schemas.microsoft.com/office/drawing/2014/main" xmlns="" id="{ABD6C012-6D69-4DE1-B9AC-EE3108CB1692}"/>
                </a:ext>
              </a:extLst>
            </p:cNvPr>
            <p:cNvSpPr/>
            <p:nvPr/>
          </p:nvSpPr>
          <p:spPr>
            <a:xfrm>
              <a:off x="2788876" y="1809886"/>
              <a:ext cx="81132" cy="10581"/>
            </a:xfrm>
            <a:custGeom>
              <a:avLst/>
              <a:gdLst/>
              <a:ahLst/>
              <a:cxnLst/>
              <a:rect l="l" t="t" r="r" b="b"/>
              <a:pathLst>
                <a:path w="2561" h="334" extrusionOk="0">
                  <a:moveTo>
                    <a:pt x="167" y="1"/>
                  </a:moveTo>
                  <a:cubicBezTo>
                    <a:pt x="72" y="1"/>
                    <a:pt x="0" y="84"/>
                    <a:pt x="0" y="167"/>
                  </a:cubicBezTo>
                  <a:cubicBezTo>
                    <a:pt x="0" y="262"/>
                    <a:pt x="72" y="334"/>
                    <a:pt x="167" y="334"/>
                  </a:cubicBezTo>
                  <a:lnTo>
                    <a:pt x="2394" y="334"/>
                  </a:lnTo>
                  <a:cubicBezTo>
                    <a:pt x="2489" y="334"/>
                    <a:pt x="2560" y="262"/>
                    <a:pt x="2560" y="167"/>
                  </a:cubicBezTo>
                  <a:cubicBezTo>
                    <a:pt x="2560" y="84"/>
                    <a:pt x="2489" y="1"/>
                    <a:pt x="2394"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029;p72">
              <a:extLst>
                <a:ext uri="{FF2B5EF4-FFF2-40B4-BE49-F238E27FC236}">
                  <a16:creationId xmlns:a16="http://schemas.microsoft.com/office/drawing/2014/main" xmlns="" id="{9BB3C30C-133A-46B3-B2BE-405C5A1994E7}"/>
                </a:ext>
              </a:extLst>
            </p:cNvPr>
            <p:cNvSpPr/>
            <p:nvPr/>
          </p:nvSpPr>
          <p:spPr>
            <a:xfrm>
              <a:off x="2717596" y="1722385"/>
              <a:ext cx="152412" cy="10201"/>
            </a:xfrm>
            <a:custGeom>
              <a:avLst/>
              <a:gdLst/>
              <a:ahLst/>
              <a:cxnLst/>
              <a:rect l="l" t="t" r="r" b="b"/>
              <a:pathLst>
                <a:path w="4811" h="322" extrusionOk="0">
                  <a:moveTo>
                    <a:pt x="167" y="0"/>
                  </a:moveTo>
                  <a:cubicBezTo>
                    <a:pt x="72" y="0"/>
                    <a:pt x="0" y="72"/>
                    <a:pt x="0" y="167"/>
                  </a:cubicBezTo>
                  <a:cubicBezTo>
                    <a:pt x="0" y="250"/>
                    <a:pt x="72" y="322"/>
                    <a:pt x="167" y="322"/>
                  </a:cubicBezTo>
                  <a:lnTo>
                    <a:pt x="4644" y="322"/>
                  </a:lnTo>
                  <a:cubicBezTo>
                    <a:pt x="4739" y="322"/>
                    <a:pt x="4810" y="250"/>
                    <a:pt x="4810" y="167"/>
                  </a:cubicBezTo>
                  <a:cubicBezTo>
                    <a:pt x="4798" y="60"/>
                    <a:pt x="4739" y="0"/>
                    <a:pt x="4644"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3030;p72">
              <a:extLst>
                <a:ext uri="{FF2B5EF4-FFF2-40B4-BE49-F238E27FC236}">
                  <a16:creationId xmlns:a16="http://schemas.microsoft.com/office/drawing/2014/main" xmlns="" id="{8A371FFB-C1E1-46CA-AE8C-0E119A596197}"/>
                </a:ext>
              </a:extLst>
            </p:cNvPr>
            <p:cNvSpPr/>
            <p:nvPr/>
          </p:nvSpPr>
          <p:spPr>
            <a:xfrm>
              <a:off x="2717596" y="1696344"/>
              <a:ext cx="152412" cy="10613"/>
            </a:xfrm>
            <a:custGeom>
              <a:avLst/>
              <a:gdLst/>
              <a:ahLst/>
              <a:cxnLst/>
              <a:rect l="l" t="t" r="r" b="b"/>
              <a:pathLst>
                <a:path w="4811" h="335" extrusionOk="0">
                  <a:moveTo>
                    <a:pt x="167" y="1"/>
                  </a:moveTo>
                  <a:cubicBezTo>
                    <a:pt x="72" y="1"/>
                    <a:pt x="0" y="72"/>
                    <a:pt x="0" y="167"/>
                  </a:cubicBezTo>
                  <a:cubicBezTo>
                    <a:pt x="0" y="251"/>
                    <a:pt x="72" y="334"/>
                    <a:pt x="167" y="334"/>
                  </a:cubicBezTo>
                  <a:lnTo>
                    <a:pt x="4644" y="334"/>
                  </a:lnTo>
                  <a:cubicBezTo>
                    <a:pt x="4739" y="334"/>
                    <a:pt x="4810" y="251"/>
                    <a:pt x="4810" y="167"/>
                  </a:cubicBezTo>
                  <a:cubicBezTo>
                    <a:pt x="4798" y="72"/>
                    <a:pt x="4739" y="1"/>
                    <a:pt x="4644"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3031;p72">
              <a:extLst>
                <a:ext uri="{FF2B5EF4-FFF2-40B4-BE49-F238E27FC236}">
                  <a16:creationId xmlns:a16="http://schemas.microsoft.com/office/drawing/2014/main" xmlns="" id="{3B5AE276-F13E-47BC-9960-852F7BE434B5}"/>
                </a:ext>
              </a:extLst>
            </p:cNvPr>
            <p:cNvSpPr/>
            <p:nvPr/>
          </p:nvSpPr>
          <p:spPr>
            <a:xfrm>
              <a:off x="2717596" y="1670335"/>
              <a:ext cx="152412" cy="10581"/>
            </a:xfrm>
            <a:custGeom>
              <a:avLst/>
              <a:gdLst/>
              <a:ahLst/>
              <a:cxnLst/>
              <a:rect l="l" t="t" r="r" b="b"/>
              <a:pathLst>
                <a:path w="4811" h="334" extrusionOk="0">
                  <a:moveTo>
                    <a:pt x="167" y="0"/>
                  </a:moveTo>
                  <a:cubicBezTo>
                    <a:pt x="72" y="0"/>
                    <a:pt x="0" y="84"/>
                    <a:pt x="0" y="167"/>
                  </a:cubicBezTo>
                  <a:cubicBezTo>
                    <a:pt x="0" y="262"/>
                    <a:pt x="72" y="334"/>
                    <a:pt x="167" y="334"/>
                  </a:cubicBezTo>
                  <a:lnTo>
                    <a:pt x="4644" y="334"/>
                  </a:lnTo>
                  <a:cubicBezTo>
                    <a:pt x="4739" y="334"/>
                    <a:pt x="4810" y="262"/>
                    <a:pt x="4810" y="167"/>
                  </a:cubicBezTo>
                  <a:cubicBezTo>
                    <a:pt x="4810" y="84"/>
                    <a:pt x="4739" y="0"/>
                    <a:pt x="4644"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3032;p72">
              <a:extLst>
                <a:ext uri="{FF2B5EF4-FFF2-40B4-BE49-F238E27FC236}">
                  <a16:creationId xmlns:a16="http://schemas.microsoft.com/office/drawing/2014/main" xmlns="" id="{F27B696C-32A1-4494-B915-0517ED642A5E}"/>
                </a:ext>
              </a:extLst>
            </p:cNvPr>
            <p:cNvSpPr/>
            <p:nvPr/>
          </p:nvSpPr>
          <p:spPr>
            <a:xfrm>
              <a:off x="2778326" y="1594145"/>
              <a:ext cx="31332" cy="61111"/>
            </a:xfrm>
            <a:custGeom>
              <a:avLst/>
              <a:gdLst/>
              <a:ahLst/>
              <a:cxnLst/>
              <a:rect l="l" t="t" r="r" b="b"/>
              <a:pathLst>
                <a:path w="989" h="1929" extrusionOk="0">
                  <a:moveTo>
                    <a:pt x="179" y="0"/>
                  </a:moveTo>
                  <a:cubicBezTo>
                    <a:pt x="95" y="0"/>
                    <a:pt x="12" y="72"/>
                    <a:pt x="12" y="167"/>
                  </a:cubicBezTo>
                  <a:cubicBezTo>
                    <a:pt x="12" y="250"/>
                    <a:pt x="95" y="322"/>
                    <a:pt x="179" y="322"/>
                  </a:cubicBezTo>
                  <a:lnTo>
                    <a:pt x="333" y="322"/>
                  </a:lnTo>
                  <a:lnTo>
                    <a:pt x="333" y="1607"/>
                  </a:lnTo>
                  <a:lnTo>
                    <a:pt x="167" y="1607"/>
                  </a:lnTo>
                  <a:cubicBezTo>
                    <a:pt x="72" y="1607"/>
                    <a:pt x="0" y="1679"/>
                    <a:pt x="0" y="1774"/>
                  </a:cubicBezTo>
                  <a:cubicBezTo>
                    <a:pt x="0" y="1858"/>
                    <a:pt x="72" y="1929"/>
                    <a:pt x="167" y="1929"/>
                  </a:cubicBezTo>
                  <a:lnTo>
                    <a:pt x="822" y="1929"/>
                  </a:lnTo>
                  <a:cubicBezTo>
                    <a:pt x="905" y="1929"/>
                    <a:pt x="988" y="1858"/>
                    <a:pt x="988" y="1774"/>
                  </a:cubicBezTo>
                  <a:cubicBezTo>
                    <a:pt x="976" y="1679"/>
                    <a:pt x="893" y="1607"/>
                    <a:pt x="810" y="1607"/>
                  </a:cubicBezTo>
                  <a:lnTo>
                    <a:pt x="643" y="1607"/>
                  </a:lnTo>
                  <a:lnTo>
                    <a:pt x="643" y="167"/>
                  </a:lnTo>
                  <a:cubicBezTo>
                    <a:pt x="643" y="72"/>
                    <a:pt x="572" y="0"/>
                    <a:pt x="476"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3033;p72">
              <a:extLst>
                <a:ext uri="{FF2B5EF4-FFF2-40B4-BE49-F238E27FC236}">
                  <a16:creationId xmlns:a16="http://schemas.microsoft.com/office/drawing/2014/main" xmlns="" id="{7BCE0BED-DBA3-4D74-9590-94EC2AEE1494}"/>
                </a:ext>
              </a:extLst>
            </p:cNvPr>
            <p:cNvSpPr/>
            <p:nvPr/>
          </p:nvSpPr>
          <p:spPr>
            <a:xfrm>
              <a:off x="2782476" y="1575263"/>
              <a:ext cx="16220" cy="15872"/>
            </a:xfrm>
            <a:custGeom>
              <a:avLst/>
              <a:gdLst/>
              <a:ahLst/>
              <a:cxnLst/>
              <a:rect l="l" t="t" r="r" b="b"/>
              <a:pathLst>
                <a:path w="512" h="501" extrusionOk="0">
                  <a:moveTo>
                    <a:pt x="262" y="1"/>
                  </a:moveTo>
                  <a:cubicBezTo>
                    <a:pt x="131" y="1"/>
                    <a:pt x="0" y="120"/>
                    <a:pt x="0" y="251"/>
                  </a:cubicBezTo>
                  <a:cubicBezTo>
                    <a:pt x="0" y="382"/>
                    <a:pt x="119" y="501"/>
                    <a:pt x="262" y="501"/>
                  </a:cubicBezTo>
                  <a:cubicBezTo>
                    <a:pt x="393" y="501"/>
                    <a:pt x="512" y="382"/>
                    <a:pt x="512" y="251"/>
                  </a:cubicBezTo>
                  <a:cubicBezTo>
                    <a:pt x="512" y="120"/>
                    <a:pt x="393" y="1"/>
                    <a:pt x="262" y="1"/>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3034;p72">
              <a:extLst>
                <a:ext uri="{FF2B5EF4-FFF2-40B4-BE49-F238E27FC236}">
                  <a16:creationId xmlns:a16="http://schemas.microsoft.com/office/drawing/2014/main" xmlns="" id="{9C8B3D66-835B-4509-8366-EEBB5CC4BB1A}"/>
                </a:ext>
              </a:extLst>
            </p:cNvPr>
            <p:cNvSpPr/>
            <p:nvPr/>
          </p:nvSpPr>
          <p:spPr>
            <a:xfrm>
              <a:off x="2943537" y="1513044"/>
              <a:ext cx="42261" cy="347783"/>
            </a:xfrm>
            <a:custGeom>
              <a:avLst/>
              <a:gdLst/>
              <a:ahLst/>
              <a:cxnLst/>
              <a:rect l="l" t="t" r="r" b="b"/>
              <a:pathLst>
                <a:path w="1334" h="10978" extrusionOk="0">
                  <a:moveTo>
                    <a:pt x="667" y="310"/>
                  </a:moveTo>
                  <a:cubicBezTo>
                    <a:pt x="857" y="310"/>
                    <a:pt x="1012" y="477"/>
                    <a:pt x="1012" y="655"/>
                  </a:cubicBezTo>
                  <a:lnTo>
                    <a:pt x="1012" y="1477"/>
                  </a:lnTo>
                  <a:lnTo>
                    <a:pt x="321" y="1477"/>
                  </a:lnTo>
                  <a:lnTo>
                    <a:pt x="321" y="655"/>
                  </a:lnTo>
                  <a:cubicBezTo>
                    <a:pt x="321" y="465"/>
                    <a:pt x="488" y="310"/>
                    <a:pt x="667" y="310"/>
                  </a:cubicBezTo>
                  <a:close/>
                  <a:moveTo>
                    <a:pt x="1024" y="1798"/>
                  </a:moveTo>
                  <a:lnTo>
                    <a:pt x="1024" y="2453"/>
                  </a:lnTo>
                  <a:lnTo>
                    <a:pt x="321" y="2453"/>
                  </a:lnTo>
                  <a:lnTo>
                    <a:pt x="321" y="1798"/>
                  </a:lnTo>
                  <a:close/>
                  <a:moveTo>
                    <a:pt x="964" y="9597"/>
                  </a:moveTo>
                  <a:lnTo>
                    <a:pt x="833" y="10525"/>
                  </a:lnTo>
                  <a:cubicBezTo>
                    <a:pt x="810" y="10597"/>
                    <a:pt x="750" y="10656"/>
                    <a:pt x="679" y="10656"/>
                  </a:cubicBezTo>
                  <a:cubicBezTo>
                    <a:pt x="607" y="10656"/>
                    <a:pt x="536" y="10597"/>
                    <a:pt x="536" y="10525"/>
                  </a:cubicBezTo>
                  <a:lnTo>
                    <a:pt x="417" y="9597"/>
                  </a:lnTo>
                  <a:close/>
                  <a:moveTo>
                    <a:pt x="667" y="0"/>
                  </a:moveTo>
                  <a:cubicBezTo>
                    <a:pt x="298" y="0"/>
                    <a:pt x="0" y="298"/>
                    <a:pt x="0" y="667"/>
                  </a:cubicBezTo>
                  <a:lnTo>
                    <a:pt x="0" y="1631"/>
                  </a:lnTo>
                  <a:lnTo>
                    <a:pt x="0" y="2822"/>
                  </a:lnTo>
                  <a:lnTo>
                    <a:pt x="0" y="4810"/>
                  </a:lnTo>
                  <a:cubicBezTo>
                    <a:pt x="0" y="4894"/>
                    <a:pt x="71" y="4965"/>
                    <a:pt x="167" y="4965"/>
                  </a:cubicBezTo>
                  <a:cubicBezTo>
                    <a:pt x="250" y="4965"/>
                    <a:pt x="321" y="4894"/>
                    <a:pt x="321" y="4810"/>
                  </a:cubicBezTo>
                  <a:lnTo>
                    <a:pt x="321" y="2763"/>
                  </a:lnTo>
                  <a:lnTo>
                    <a:pt x="1024" y="2763"/>
                  </a:lnTo>
                  <a:lnTo>
                    <a:pt x="1024" y="9275"/>
                  </a:lnTo>
                  <a:lnTo>
                    <a:pt x="321" y="9275"/>
                  </a:lnTo>
                  <a:lnTo>
                    <a:pt x="321" y="5430"/>
                  </a:lnTo>
                  <a:cubicBezTo>
                    <a:pt x="321" y="5346"/>
                    <a:pt x="250" y="5263"/>
                    <a:pt x="167" y="5263"/>
                  </a:cubicBezTo>
                  <a:cubicBezTo>
                    <a:pt x="71" y="5263"/>
                    <a:pt x="0" y="5346"/>
                    <a:pt x="0" y="5430"/>
                  </a:cubicBezTo>
                  <a:lnTo>
                    <a:pt x="0" y="9430"/>
                  </a:lnTo>
                  <a:cubicBezTo>
                    <a:pt x="0" y="9490"/>
                    <a:pt x="24" y="9537"/>
                    <a:pt x="60" y="9561"/>
                  </a:cubicBezTo>
                  <a:lnTo>
                    <a:pt x="191" y="10561"/>
                  </a:lnTo>
                  <a:cubicBezTo>
                    <a:pt x="226" y="10799"/>
                    <a:pt x="429" y="10978"/>
                    <a:pt x="667" y="10978"/>
                  </a:cubicBezTo>
                  <a:cubicBezTo>
                    <a:pt x="905" y="10978"/>
                    <a:pt x="1119" y="10799"/>
                    <a:pt x="1143" y="10561"/>
                  </a:cubicBezTo>
                  <a:lnTo>
                    <a:pt x="1274" y="9561"/>
                  </a:lnTo>
                  <a:cubicBezTo>
                    <a:pt x="1322" y="9537"/>
                    <a:pt x="1334" y="9490"/>
                    <a:pt x="1334" y="9430"/>
                  </a:cubicBezTo>
                  <a:lnTo>
                    <a:pt x="1334" y="2822"/>
                  </a:lnTo>
                  <a:lnTo>
                    <a:pt x="1334" y="1631"/>
                  </a:lnTo>
                  <a:lnTo>
                    <a:pt x="1334" y="667"/>
                  </a:lnTo>
                  <a:cubicBezTo>
                    <a:pt x="1334" y="298"/>
                    <a:pt x="1036" y="0"/>
                    <a:pt x="667" y="0"/>
                  </a:cubicBezTo>
                  <a:close/>
                </a:path>
              </a:pathLst>
            </a:custGeom>
            <a:solidFill>
              <a:srgbClr val="657E9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16215236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570"/>
            <a:ext cx="17348200" cy="9753030"/>
          </a:xfrm>
          <a:prstGeom prst="rect">
            <a:avLst/>
          </a:prstGeom>
          <a:ln w="3175">
            <a:miter lim="400000"/>
          </a:ln>
        </p:spPr>
      </p:pic>
      <p:sp>
        <p:nvSpPr>
          <p:cNvPr id="173" name="YOUR TITLE…"/>
          <p:cNvSpPr txBox="1">
            <a:spLocks noGrp="1"/>
          </p:cNvSpPr>
          <p:nvPr>
            <p:ph type="ctrTitle"/>
          </p:nvPr>
        </p:nvSpPr>
        <p:spPr>
          <a:xfrm>
            <a:off x="4488641" y="1995872"/>
            <a:ext cx="9019542" cy="781475"/>
          </a:xfrm>
          <a:prstGeom prst="rect">
            <a:avLst/>
          </a:prstGeom>
        </p:spPr>
        <p:txBody>
          <a:bodyPr>
            <a:noAutofit/>
          </a:bodyPr>
          <a:lstStyle/>
          <a:p>
            <a:pPr algn="ctr"/>
            <a:r>
              <a:rPr lang="en-ID" sz="5000" spc="0" dirty="0" smtClean="0">
                <a:solidFill>
                  <a:schemeClr val="tx1"/>
                </a:solidFill>
                <a:latin typeface="Helvetica Neue Medium"/>
                <a:ea typeface="Helvetica Neue Medium"/>
                <a:cs typeface="Helvetica Neue Medium"/>
                <a:sym typeface="Helvetica Neue Medium"/>
              </a:rPr>
              <a:t>FORMULATION PROBLEM </a:t>
            </a:r>
            <a: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
            </a:r>
            <a:b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br>
            <a:endParaRPr sz="5000" dirty="0">
              <a:solidFill>
                <a:schemeClr val="tx1"/>
              </a:solidFill>
            </a:endParaRPr>
          </a:p>
        </p:txBody>
      </p:sp>
      <p:sp>
        <p:nvSpPr>
          <p:cNvPr id="174" name="YOUR NAME"/>
          <p:cNvSpPr txBox="1">
            <a:spLocks noGrp="1"/>
          </p:cNvSpPr>
          <p:nvPr>
            <p:ph type="subTitle" sz="quarter" idx="1"/>
          </p:nvPr>
        </p:nvSpPr>
        <p:spPr>
          <a:xfrm>
            <a:off x="3967283" y="7226120"/>
            <a:ext cx="10115550" cy="1124129"/>
          </a:xfrm>
          <a:prstGeom prst="rect">
            <a:avLst/>
          </a:prstGeom>
          <a:solidFill>
            <a:schemeClr val="accent4">
              <a:lumMod val="60000"/>
              <a:lumOff val="40000"/>
            </a:schemeClr>
          </a:solidFill>
        </p:spPr>
        <p:txBody>
          <a:bodyPr>
            <a:noAutofit/>
          </a:bodyPr>
          <a:lstStyle>
            <a:lvl1pPr>
              <a:defRPr b="0"/>
            </a:lvl1pPr>
          </a:lstStyle>
          <a:p>
            <a:r>
              <a:rPr lang="en-US" sz="3000" dirty="0"/>
              <a:t>Is there a significant influence of </a:t>
            </a:r>
            <a:r>
              <a:rPr lang="en-US" sz="3000" dirty="0" err="1"/>
              <a:t>Kihon</a:t>
            </a:r>
            <a:r>
              <a:rPr lang="en-US" sz="3000" dirty="0"/>
              <a:t> on the achievement of senior category kumite match </a:t>
            </a:r>
            <a:r>
              <a:rPr lang="en-US" sz="3000" dirty="0" smtClean="0"/>
              <a:t>points ?</a:t>
            </a:r>
            <a:endParaRPr sz="3000" dirty="0"/>
          </a:p>
        </p:txBody>
      </p:sp>
      <p:grpSp>
        <p:nvGrpSpPr>
          <p:cNvPr id="9" name="Group 8">
            <a:extLst>
              <a:ext uri="{FF2B5EF4-FFF2-40B4-BE49-F238E27FC236}">
                <a16:creationId xmlns:a16="http://schemas.microsoft.com/office/drawing/2014/main" xmlns="" id="{0244B0DF-15E0-40B3-A702-45BA3AE53DDE}"/>
              </a:ext>
            </a:extLst>
          </p:cNvPr>
          <p:cNvGrpSpPr/>
          <p:nvPr/>
        </p:nvGrpSpPr>
        <p:grpSpPr>
          <a:xfrm>
            <a:off x="7443242" y="2375774"/>
            <a:ext cx="2461715" cy="3889699"/>
            <a:chOff x="2734588" y="826283"/>
            <a:chExt cx="3711373" cy="5924750"/>
          </a:xfrm>
        </p:grpSpPr>
        <p:grpSp>
          <p:nvGrpSpPr>
            <p:cNvPr id="10" name="Group 9">
              <a:extLst>
                <a:ext uri="{FF2B5EF4-FFF2-40B4-BE49-F238E27FC236}">
                  <a16:creationId xmlns:a16="http://schemas.microsoft.com/office/drawing/2014/main" xmlns="" id="{73E428F9-02AD-47EF-A6A2-7BD90CBAF6E7}"/>
                </a:ext>
              </a:extLst>
            </p:cNvPr>
            <p:cNvGrpSpPr/>
            <p:nvPr/>
          </p:nvGrpSpPr>
          <p:grpSpPr>
            <a:xfrm>
              <a:off x="3697855" y="5485064"/>
              <a:ext cx="1785877" cy="1265969"/>
              <a:chOff x="1343025" y="4833533"/>
              <a:chExt cx="1625600" cy="1152351"/>
            </a:xfrm>
          </p:grpSpPr>
          <p:sp>
            <p:nvSpPr>
              <p:cNvPr id="69" name="Rounded Rectangle 68">
                <a:extLst>
                  <a:ext uri="{FF2B5EF4-FFF2-40B4-BE49-F238E27FC236}">
                    <a16:creationId xmlns:a16="http://schemas.microsoft.com/office/drawing/2014/main" xmlns="" id="{890FCA3A-D4CA-4AA4-BF66-D126CAEA2671}"/>
                  </a:ext>
                </a:extLst>
              </p:cNvPr>
              <p:cNvSpPr/>
              <p:nvPr/>
            </p:nvSpPr>
            <p:spPr>
              <a:xfrm>
                <a:off x="1343025" y="4833533"/>
                <a:ext cx="1625600" cy="230573"/>
              </a:xfrm>
              <a:prstGeom prst="roundRect">
                <a:avLst>
                  <a:gd name="adj" fmla="val 50000"/>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70" name="Group 69">
                <a:extLst>
                  <a:ext uri="{FF2B5EF4-FFF2-40B4-BE49-F238E27FC236}">
                    <a16:creationId xmlns:a16="http://schemas.microsoft.com/office/drawing/2014/main" xmlns="" id="{4EE149FA-F853-4A56-83B0-07135E5F4117}"/>
                  </a:ext>
                </a:extLst>
              </p:cNvPr>
              <p:cNvGrpSpPr/>
              <p:nvPr/>
            </p:nvGrpSpPr>
            <p:grpSpPr>
              <a:xfrm>
                <a:off x="1374775" y="5141508"/>
                <a:ext cx="1562100" cy="844376"/>
                <a:chOff x="1374775" y="5141508"/>
                <a:chExt cx="1562100" cy="844376"/>
              </a:xfrm>
            </p:grpSpPr>
            <p:sp>
              <p:nvSpPr>
                <p:cNvPr id="71" name="Rounded Rectangle 70">
                  <a:extLst>
                    <a:ext uri="{FF2B5EF4-FFF2-40B4-BE49-F238E27FC236}">
                      <a16:creationId xmlns:a16="http://schemas.microsoft.com/office/drawing/2014/main" xmlns="" id="{D225CC83-3D00-4C07-A6E5-B22A2308BF61}"/>
                    </a:ext>
                  </a:extLst>
                </p:cNvPr>
                <p:cNvSpPr/>
                <p:nvPr/>
              </p:nvSpPr>
              <p:spPr>
                <a:xfrm>
                  <a:off x="1374775" y="5141508"/>
                  <a:ext cx="1562100" cy="230573"/>
                </a:xfrm>
                <a:prstGeom prst="roundRect">
                  <a:avLst>
                    <a:gd name="adj" fmla="val 50000"/>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2" name="Rounded Rectangle 71">
                  <a:extLst>
                    <a:ext uri="{FF2B5EF4-FFF2-40B4-BE49-F238E27FC236}">
                      <a16:creationId xmlns:a16="http://schemas.microsoft.com/office/drawing/2014/main" xmlns="" id="{11C45B6C-0838-45C0-841E-F4727799864D}"/>
                    </a:ext>
                  </a:extLst>
                </p:cNvPr>
                <p:cNvSpPr/>
                <p:nvPr/>
              </p:nvSpPr>
              <p:spPr>
                <a:xfrm>
                  <a:off x="1463675" y="5452658"/>
                  <a:ext cx="1384300" cy="230573"/>
                </a:xfrm>
                <a:prstGeom prst="roundRect">
                  <a:avLst>
                    <a:gd name="adj" fmla="val 50000"/>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73" name="Rounded Rectangle 72">
                  <a:extLst>
                    <a:ext uri="{FF2B5EF4-FFF2-40B4-BE49-F238E27FC236}">
                      <a16:creationId xmlns:a16="http://schemas.microsoft.com/office/drawing/2014/main" xmlns="" id="{18B8CAED-085D-46CC-8A3B-B2D2E29EECE4}"/>
                    </a:ext>
                  </a:extLst>
                </p:cNvPr>
                <p:cNvSpPr/>
                <p:nvPr/>
              </p:nvSpPr>
              <p:spPr>
                <a:xfrm>
                  <a:off x="1751527" y="5755311"/>
                  <a:ext cx="808596" cy="230573"/>
                </a:xfrm>
                <a:prstGeom prst="roundRect">
                  <a:avLst>
                    <a:gd name="adj" fmla="val 50000"/>
                  </a:avLst>
                </a:prstGeom>
                <a:solidFill>
                  <a:schemeClr val="bg1">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grpSp>
          <p:nvGrpSpPr>
            <p:cNvPr id="11" name="Group 10">
              <a:extLst>
                <a:ext uri="{FF2B5EF4-FFF2-40B4-BE49-F238E27FC236}">
                  <a16:creationId xmlns:a16="http://schemas.microsoft.com/office/drawing/2014/main" xmlns="" id="{C8CFFBC4-B6F9-4410-A24B-931403A22EDF}"/>
                </a:ext>
              </a:extLst>
            </p:cNvPr>
            <p:cNvGrpSpPr/>
            <p:nvPr/>
          </p:nvGrpSpPr>
          <p:grpSpPr>
            <a:xfrm>
              <a:off x="2734588" y="826283"/>
              <a:ext cx="3711373" cy="4549925"/>
              <a:chOff x="2734588" y="785942"/>
              <a:chExt cx="3711373" cy="4549925"/>
            </a:xfrm>
          </p:grpSpPr>
          <p:grpSp>
            <p:nvGrpSpPr>
              <p:cNvPr id="12" name="Group 11">
                <a:extLst>
                  <a:ext uri="{FF2B5EF4-FFF2-40B4-BE49-F238E27FC236}">
                    <a16:creationId xmlns:a16="http://schemas.microsoft.com/office/drawing/2014/main" xmlns="" id="{91247334-2B1C-4F65-8C63-1236B0204A4C}"/>
                  </a:ext>
                </a:extLst>
              </p:cNvPr>
              <p:cNvGrpSpPr/>
              <p:nvPr/>
            </p:nvGrpSpPr>
            <p:grpSpPr>
              <a:xfrm>
                <a:off x="3666432" y="2078311"/>
                <a:ext cx="2779529" cy="1559979"/>
                <a:chOff x="3666432" y="2078311"/>
                <a:chExt cx="2779529" cy="1559979"/>
              </a:xfrm>
            </p:grpSpPr>
            <p:sp>
              <p:nvSpPr>
                <p:cNvPr id="65" name="Freeform 64">
                  <a:extLst>
                    <a:ext uri="{FF2B5EF4-FFF2-40B4-BE49-F238E27FC236}">
                      <a16:creationId xmlns:a16="http://schemas.microsoft.com/office/drawing/2014/main" xmlns="" id="{F8D965CD-925D-4860-AA6A-15CB8C0949A3}"/>
                    </a:ext>
                  </a:extLst>
                </p:cNvPr>
                <p:cNvSpPr/>
                <p:nvPr/>
              </p:nvSpPr>
              <p:spPr>
                <a:xfrm rot="16200000">
                  <a:off x="4276207" y="1468536"/>
                  <a:ext cx="1559979" cy="2779529"/>
                </a:xfrm>
                <a:custGeom>
                  <a:avLst/>
                  <a:gdLst>
                    <a:gd name="connsiteX0" fmla="*/ 1269476 w 1269476"/>
                    <a:gd name="connsiteY0" fmla="*/ 246276 h 2261919"/>
                    <a:gd name="connsiteX1" fmla="*/ 1269476 w 1269476"/>
                    <a:gd name="connsiteY1" fmla="*/ 2188520 h 2261919"/>
                    <a:gd name="connsiteX2" fmla="*/ 1247131 w 1269476"/>
                    <a:gd name="connsiteY2" fmla="*/ 2196652 h 2261919"/>
                    <a:gd name="connsiteX3" fmla="*/ 140828 w 1269476"/>
                    <a:gd name="connsiteY3" fmla="*/ 2092535 h 2261919"/>
                    <a:gd name="connsiteX4" fmla="*/ 0 w 1269476"/>
                    <a:gd name="connsiteY4" fmla="*/ 2019461 h 2261919"/>
                    <a:gd name="connsiteX5" fmla="*/ 0 w 1269476"/>
                    <a:gd name="connsiteY5" fmla="*/ 246276 h 2261919"/>
                    <a:gd name="connsiteX6" fmla="*/ 128551 w 1269476"/>
                    <a:gd name="connsiteY6" fmla="*/ 246276 h 2261919"/>
                    <a:gd name="connsiteX7" fmla="*/ 128551 w 1269476"/>
                    <a:gd name="connsiteY7" fmla="*/ 1873116 h 2261919"/>
                    <a:gd name="connsiteX8" fmla="*/ 128552 w 1269476"/>
                    <a:gd name="connsiteY8" fmla="*/ 1873116 h 2261919"/>
                    <a:gd name="connsiteX9" fmla="*/ 128552 w 1269476"/>
                    <a:gd name="connsiteY9" fmla="*/ 246276 h 2261919"/>
                    <a:gd name="connsiteX10" fmla="*/ 506527 w 1269476"/>
                    <a:gd name="connsiteY10" fmla="*/ 246276 h 2261919"/>
                    <a:gd name="connsiteX11" fmla="*/ 484540 w 1269476"/>
                    <a:gd name="connsiteY11" fmla="*/ 209749 h 2261919"/>
                    <a:gd name="connsiteX12" fmla="*/ 669333 w 1269476"/>
                    <a:gd name="connsiteY12" fmla="*/ 300 h 2261919"/>
                    <a:gd name="connsiteX13" fmla="*/ 836632 w 1269476"/>
                    <a:gd name="connsiteY13" fmla="*/ 203272 h 2261919"/>
                    <a:gd name="connsiteX14" fmla="*/ 810009 w 1269476"/>
                    <a:gd name="connsiteY14" fmla="*/ 245261 h 2261919"/>
                    <a:gd name="connsiteX15" fmla="*/ 809805 w 1269476"/>
                    <a:gd name="connsiteY15" fmla="*/ 246276 h 2261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69476" h="2261919">
                      <a:moveTo>
                        <a:pt x="1269476" y="246276"/>
                      </a:moveTo>
                      <a:lnTo>
                        <a:pt x="1269476" y="2188520"/>
                      </a:lnTo>
                      <a:lnTo>
                        <a:pt x="1247131" y="2196652"/>
                      </a:lnTo>
                      <a:cubicBezTo>
                        <a:pt x="873496" y="2311042"/>
                        <a:pt x="501321" y="2274290"/>
                        <a:pt x="140828" y="2092535"/>
                      </a:cubicBezTo>
                      <a:lnTo>
                        <a:pt x="0" y="2019461"/>
                      </a:lnTo>
                      <a:lnTo>
                        <a:pt x="0" y="246276"/>
                      </a:lnTo>
                      <a:lnTo>
                        <a:pt x="128551" y="246276"/>
                      </a:lnTo>
                      <a:lnTo>
                        <a:pt x="128551" y="1873116"/>
                      </a:lnTo>
                      <a:lnTo>
                        <a:pt x="128552" y="1873116"/>
                      </a:lnTo>
                      <a:lnTo>
                        <a:pt x="128552" y="246276"/>
                      </a:lnTo>
                      <a:lnTo>
                        <a:pt x="506527" y="246276"/>
                      </a:lnTo>
                      <a:lnTo>
                        <a:pt x="484540" y="209749"/>
                      </a:lnTo>
                      <a:cubicBezTo>
                        <a:pt x="361708" y="71915"/>
                        <a:pt x="522856" y="-5458"/>
                        <a:pt x="669333" y="300"/>
                      </a:cubicBezTo>
                      <a:cubicBezTo>
                        <a:pt x="875997" y="4259"/>
                        <a:pt x="918140" y="105384"/>
                        <a:pt x="836632" y="203272"/>
                      </a:cubicBezTo>
                      <a:cubicBezTo>
                        <a:pt x="824572" y="217812"/>
                        <a:pt x="815705" y="231888"/>
                        <a:pt x="810009" y="245261"/>
                      </a:cubicBezTo>
                      <a:lnTo>
                        <a:pt x="809805" y="246276"/>
                      </a:lnTo>
                      <a:close/>
                    </a:path>
                  </a:pathLst>
                </a:custGeom>
                <a:solidFill>
                  <a:srgbClr val="15998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66" name="Group 65">
                  <a:extLst>
                    <a:ext uri="{FF2B5EF4-FFF2-40B4-BE49-F238E27FC236}">
                      <a16:creationId xmlns:a16="http://schemas.microsoft.com/office/drawing/2014/main" xmlns="" id="{080946CF-9746-4DE4-B5F0-D6E6EA2C05DD}"/>
                    </a:ext>
                  </a:extLst>
                </p:cNvPr>
                <p:cNvGrpSpPr/>
                <p:nvPr/>
              </p:nvGrpSpPr>
              <p:grpSpPr>
                <a:xfrm>
                  <a:off x="4912385" y="2483273"/>
                  <a:ext cx="451497" cy="451497"/>
                  <a:chOff x="3829001" y="1250108"/>
                  <a:chExt cx="394649" cy="394649"/>
                </a:xfrm>
              </p:grpSpPr>
              <p:sp>
                <p:nvSpPr>
                  <p:cNvPr id="67" name="Freeform 66">
                    <a:extLst>
                      <a:ext uri="{FF2B5EF4-FFF2-40B4-BE49-F238E27FC236}">
                        <a16:creationId xmlns:a16="http://schemas.microsoft.com/office/drawing/2014/main" xmlns="" id="{F12EA43E-4B6B-4758-8DE1-BF6048BEF66E}"/>
                      </a:ext>
                    </a:extLst>
                  </p:cNvPr>
                  <p:cNvSpPr/>
                  <p:nvPr/>
                </p:nvSpPr>
                <p:spPr>
                  <a:xfrm>
                    <a:off x="4017544" y="1250108"/>
                    <a:ext cx="205004" cy="225403"/>
                  </a:xfrm>
                  <a:custGeom>
                    <a:avLst/>
                    <a:gdLst>
                      <a:gd name="connsiteX0" fmla="*/ 357187 w 1771650"/>
                      <a:gd name="connsiteY0" fmla="*/ 971550 h 1943100"/>
                      <a:gd name="connsiteX1" fmla="*/ 357187 w 1771650"/>
                      <a:gd name="connsiteY1" fmla="*/ 1123951 h 1943100"/>
                      <a:gd name="connsiteX2" fmla="*/ 1462087 w 1771650"/>
                      <a:gd name="connsiteY2" fmla="*/ 1123951 h 1943100"/>
                      <a:gd name="connsiteX3" fmla="*/ 1462087 w 1771650"/>
                      <a:gd name="connsiteY3" fmla="*/ 971550 h 1943100"/>
                      <a:gd name="connsiteX4" fmla="*/ 357187 w 1771650"/>
                      <a:gd name="connsiteY4" fmla="*/ 638175 h 1943100"/>
                      <a:gd name="connsiteX5" fmla="*/ 357187 w 1771650"/>
                      <a:gd name="connsiteY5" fmla="*/ 790576 h 1943100"/>
                      <a:gd name="connsiteX6" fmla="*/ 1462087 w 1771650"/>
                      <a:gd name="connsiteY6" fmla="*/ 790576 h 1943100"/>
                      <a:gd name="connsiteX7" fmla="*/ 1462087 w 1771650"/>
                      <a:gd name="connsiteY7" fmla="*/ 638175 h 1943100"/>
                      <a:gd name="connsiteX8" fmla="*/ 357187 w 1771650"/>
                      <a:gd name="connsiteY8" fmla="*/ 285750 h 1943100"/>
                      <a:gd name="connsiteX9" fmla="*/ 357187 w 1771650"/>
                      <a:gd name="connsiteY9" fmla="*/ 438151 h 1943100"/>
                      <a:gd name="connsiteX10" fmla="*/ 1462087 w 1771650"/>
                      <a:gd name="connsiteY10" fmla="*/ 438151 h 1943100"/>
                      <a:gd name="connsiteX11" fmla="*/ 1462087 w 1771650"/>
                      <a:gd name="connsiteY11" fmla="*/ 285750 h 1943100"/>
                      <a:gd name="connsiteX12" fmla="*/ 280168 w 1771650"/>
                      <a:gd name="connsiteY12" fmla="*/ 0 h 1943100"/>
                      <a:gd name="connsiteX13" fmla="*/ 1491482 w 1771650"/>
                      <a:gd name="connsiteY13" fmla="*/ 0 h 1943100"/>
                      <a:gd name="connsiteX14" fmla="*/ 1771650 w 1771650"/>
                      <a:gd name="connsiteY14" fmla="*/ 280168 h 1943100"/>
                      <a:gd name="connsiteX15" fmla="*/ 1771650 w 1771650"/>
                      <a:gd name="connsiteY15" fmla="*/ 1215257 h 1943100"/>
                      <a:gd name="connsiteX16" fmla="*/ 1491482 w 1771650"/>
                      <a:gd name="connsiteY16" fmla="*/ 1495425 h 1943100"/>
                      <a:gd name="connsiteX17" fmla="*/ 717364 w 1771650"/>
                      <a:gd name="connsiteY17" fmla="*/ 1495425 h 1943100"/>
                      <a:gd name="connsiteX18" fmla="*/ 304800 w 1771650"/>
                      <a:gd name="connsiteY18" fmla="*/ 1943100 h 1943100"/>
                      <a:gd name="connsiteX19" fmla="*/ 296191 w 1771650"/>
                      <a:gd name="connsiteY19" fmla="*/ 1495425 h 1943100"/>
                      <a:gd name="connsiteX20" fmla="*/ 280168 w 1771650"/>
                      <a:gd name="connsiteY20" fmla="*/ 1495425 h 1943100"/>
                      <a:gd name="connsiteX21" fmla="*/ 0 w 1771650"/>
                      <a:gd name="connsiteY21" fmla="*/ 1215257 h 1943100"/>
                      <a:gd name="connsiteX22" fmla="*/ 0 w 1771650"/>
                      <a:gd name="connsiteY22" fmla="*/ 280168 h 1943100"/>
                      <a:gd name="connsiteX23" fmla="*/ 280168 w 1771650"/>
                      <a:gd name="connsiteY23" fmla="*/ 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771650" h="1943100">
                        <a:moveTo>
                          <a:pt x="357187" y="971550"/>
                        </a:moveTo>
                        <a:lnTo>
                          <a:pt x="357187" y="1123951"/>
                        </a:lnTo>
                        <a:lnTo>
                          <a:pt x="1462087" y="1123951"/>
                        </a:lnTo>
                        <a:lnTo>
                          <a:pt x="1462087" y="971550"/>
                        </a:lnTo>
                        <a:close/>
                        <a:moveTo>
                          <a:pt x="357187" y="638175"/>
                        </a:moveTo>
                        <a:lnTo>
                          <a:pt x="357187" y="790576"/>
                        </a:lnTo>
                        <a:lnTo>
                          <a:pt x="1462087" y="790576"/>
                        </a:lnTo>
                        <a:lnTo>
                          <a:pt x="1462087" y="638175"/>
                        </a:lnTo>
                        <a:close/>
                        <a:moveTo>
                          <a:pt x="357187" y="285750"/>
                        </a:moveTo>
                        <a:lnTo>
                          <a:pt x="357187" y="438151"/>
                        </a:lnTo>
                        <a:lnTo>
                          <a:pt x="1462087" y="438151"/>
                        </a:lnTo>
                        <a:lnTo>
                          <a:pt x="1462087" y="285750"/>
                        </a:lnTo>
                        <a:close/>
                        <a:moveTo>
                          <a:pt x="280168" y="0"/>
                        </a:moveTo>
                        <a:lnTo>
                          <a:pt x="1491482" y="0"/>
                        </a:lnTo>
                        <a:cubicBezTo>
                          <a:pt x="1646215" y="0"/>
                          <a:pt x="1771650" y="125435"/>
                          <a:pt x="1771650" y="280168"/>
                        </a:cubicBezTo>
                        <a:lnTo>
                          <a:pt x="1771650" y="1215257"/>
                        </a:lnTo>
                        <a:cubicBezTo>
                          <a:pt x="1771650" y="1369990"/>
                          <a:pt x="1646215" y="1495425"/>
                          <a:pt x="1491482" y="1495425"/>
                        </a:cubicBezTo>
                        <a:lnTo>
                          <a:pt x="717364" y="1495425"/>
                        </a:lnTo>
                        <a:lnTo>
                          <a:pt x="304800" y="1943100"/>
                        </a:lnTo>
                        <a:lnTo>
                          <a:pt x="296191" y="1495425"/>
                        </a:lnTo>
                        <a:lnTo>
                          <a:pt x="280168" y="1495425"/>
                        </a:lnTo>
                        <a:cubicBezTo>
                          <a:pt x="125435" y="1495425"/>
                          <a:pt x="0" y="1369990"/>
                          <a:pt x="0" y="1215257"/>
                        </a:cubicBezTo>
                        <a:lnTo>
                          <a:pt x="0" y="280168"/>
                        </a:lnTo>
                        <a:cubicBezTo>
                          <a:pt x="0" y="125435"/>
                          <a:pt x="125435" y="0"/>
                          <a:pt x="280168"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latin typeface="Arial" panose="020B0604020202020204" pitchFamily="34" charset="0"/>
                      <a:cs typeface="Arial" panose="020B0604020202020204" pitchFamily="34" charset="0"/>
                    </a:endParaRPr>
                  </a:p>
                </p:txBody>
              </p:sp>
              <p:sp>
                <p:nvSpPr>
                  <p:cNvPr id="68" name="Freeform 67">
                    <a:extLst>
                      <a:ext uri="{FF2B5EF4-FFF2-40B4-BE49-F238E27FC236}">
                        <a16:creationId xmlns:a16="http://schemas.microsoft.com/office/drawing/2014/main" xmlns="" id="{B194CBBE-5636-45A0-88EA-BBA17D5A141D}"/>
                      </a:ext>
                    </a:extLst>
                  </p:cNvPr>
                  <p:cNvSpPr/>
                  <p:nvPr/>
                </p:nvSpPr>
                <p:spPr>
                  <a:xfrm>
                    <a:off x="3829001" y="1250478"/>
                    <a:ext cx="394649" cy="394279"/>
                  </a:xfrm>
                  <a:custGeom>
                    <a:avLst/>
                    <a:gdLst>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1742680 w 3410574"/>
                      <a:gd name="connsiteY7" fmla="*/ 2593623 h 3398898"/>
                      <a:gd name="connsiteX8" fmla="*/ 1742680 w 3410574"/>
                      <a:gd name="connsiteY8" fmla="*/ 3212195 h 3398898"/>
                      <a:gd name="connsiteX9" fmla="*/ 1887074 w 3410574"/>
                      <a:gd name="connsiteY9" fmla="*/ 3203654 h 3398898"/>
                      <a:gd name="connsiteX10" fmla="*/ 1960614 w 3410574"/>
                      <a:gd name="connsiteY10" fmla="*/ 3191029 h 3398898"/>
                      <a:gd name="connsiteX11" fmla="*/ 1970247 w 3410574"/>
                      <a:gd name="connsiteY11" fmla="*/ 3186343 h 3398898"/>
                      <a:gd name="connsiteX12" fmla="*/ 2363020 w 3410574"/>
                      <a:gd name="connsiteY12" fmla="*/ 2686574 h 3398898"/>
                      <a:gd name="connsiteX13" fmla="*/ 2399756 w 3410574"/>
                      <a:gd name="connsiteY13" fmla="*/ 2593623 h 3398898"/>
                      <a:gd name="connsiteX14" fmla="*/ 1048209 w 3410574"/>
                      <a:gd name="connsiteY14" fmla="*/ 2593623 h 3398898"/>
                      <a:gd name="connsiteX15" fmla="*/ 1084945 w 3410574"/>
                      <a:gd name="connsiteY15" fmla="*/ 2686574 h 3398898"/>
                      <a:gd name="connsiteX16" fmla="*/ 1477716 w 3410574"/>
                      <a:gd name="connsiteY16" fmla="*/ 3186343 h 3398898"/>
                      <a:gd name="connsiteX17" fmla="*/ 1507737 w 3410574"/>
                      <a:gd name="connsiteY17" fmla="*/ 3200948 h 3398898"/>
                      <a:gd name="connsiteX18" fmla="*/ 1523501 w 3410574"/>
                      <a:gd name="connsiteY18" fmla="*/ 3203654 h 3398898"/>
                      <a:gd name="connsiteX19" fmla="*/ 1667887 w 3410574"/>
                      <a:gd name="connsiteY19" fmla="*/ 3212195 h 3398898"/>
                      <a:gd name="connsiteX20" fmla="*/ 1667887 w 3410574"/>
                      <a:gd name="connsiteY20" fmla="*/ 2593623 h 3398898"/>
                      <a:gd name="connsiteX21" fmla="*/ 480579 w 3410574"/>
                      <a:gd name="connsiteY21" fmla="*/ 2593623 h 3398898"/>
                      <a:gd name="connsiteX22" fmla="*/ 497653 w 3410574"/>
                      <a:gd name="connsiteY22" fmla="*/ 2618097 h 3398898"/>
                      <a:gd name="connsiteX23" fmla="*/ 1221391 w 3410574"/>
                      <a:gd name="connsiteY23" fmla="*/ 3135805 h 3398898"/>
                      <a:gd name="connsiteX24" fmla="*/ 1241985 w 3410574"/>
                      <a:gd name="connsiteY24" fmla="*/ 3141561 h 3398898"/>
                      <a:gd name="connsiteX25" fmla="*/ 1199170 w 3410574"/>
                      <a:gd name="connsiteY25" fmla="*/ 3094616 h 3398898"/>
                      <a:gd name="connsiteX26" fmla="*/ 945633 w 3410574"/>
                      <a:gd name="connsiteY26" fmla="*/ 2637038 h 3398898"/>
                      <a:gd name="connsiteX27" fmla="*/ 931019 w 3410574"/>
                      <a:gd name="connsiteY27" fmla="*/ 2593623 h 3398898"/>
                      <a:gd name="connsiteX28" fmla="*/ 2659674 w 3410574"/>
                      <a:gd name="connsiteY28" fmla="*/ 1795828 h 3398898"/>
                      <a:gd name="connsiteX29" fmla="*/ 2657793 w 3410574"/>
                      <a:gd name="connsiteY29" fmla="*/ 1863076 h 3398898"/>
                      <a:gd name="connsiteX30" fmla="*/ 2588876 w 3410574"/>
                      <a:gd name="connsiteY30" fmla="*/ 2349276 h 3398898"/>
                      <a:gd name="connsiteX31" fmla="*/ 2577556 w 3410574"/>
                      <a:gd name="connsiteY31" fmla="*/ 2391683 h 3398898"/>
                      <a:gd name="connsiteX32" fmla="*/ 3056439 w 3410574"/>
                      <a:gd name="connsiteY32" fmla="*/ 2391683 h 3398898"/>
                      <a:gd name="connsiteX33" fmla="*/ 3059708 w 3410574"/>
                      <a:gd name="connsiteY33" fmla="*/ 2385956 h 3398898"/>
                      <a:gd name="connsiteX34" fmla="*/ 3218231 w 3410574"/>
                      <a:gd name="connsiteY34" fmla="*/ 1849104 h 3398898"/>
                      <a:gd name="connsiteX35" fmla="*/ 3220922 w 3410574"/>
                      <a:gd name="connsiteY35" fmla="*/ 1795828 h 3398898"/>
                      <a:gd name="connsiteX36" fmla="*/ 901482 w 3410574"/>
                      <a:gd name="connsiteY36" fmla="*/ 1795828 h 3398898"/>
                      <a:gd name="connsiteX37" fmla="*/ 912662 w 3410574"/>
                      <a:gd name="connsiteY37" fmla="*/ 2005656 h 3398898"/>
                      <a:gd name="connsiteX38" fmla="*/ 960916 w 3410574"/>
                      <a:gd name="connsiteY38" fmla="*/ 2299784 h 3398898"/>
                      <a:gd name="connsiteX39" fmla="*/ 987280 w 3410574"/>
                      <a:gd name="connsiteY39" fmla="*/ 2391683 h 3398898"/>
                      <a:gd name="connsiteX40" fmla="*/ 1667887 w 3410574"/>
                      <a:gd name="connsiteY40" fmla="*/ 2391683 h 3398898"/>
                      <a:gd name="connsiteX41" fmla="*/ 1667887 w 3410574"/>
                      <a:gd name="connsiteY41" fmla="*/ 1795828 h 3398898"/>
                      <a:gd name="connsiteX42" fmla="*/ 189653 w 3410574"/>
                      <a:gd name="connsiteY42" fmla="*/ 1795828 h 3398898"/>
                      <a:gd name="connsiteX43" fmla="*/ 192343 w 3410574"/>
                      <a:gd name="connsiteY43" fmla="*/ 1849104 h 3398898"/>
                      <a:gd name="connsiteX44" fmla="*/ 350866 w 3410574"/>
                      <a:gd name="connsiteY44" fmla="*/ 2385956 h 3398898"/>
                      <a:gd name="connsiteX45" fmla="*/ 354136 w 3410574"/>
                      <a:gd name="connsiteY45" fmla="*/ 2391683 h 3398898"/>
                      <a:gd name="connsiteX46" fmla="*/ 870408 w 3410574"/>
                      <a:gd name="connsiteY46" fmla="*/ 2391683 h 3398898"/>
                      <a:gd name="connsiteX47" fmla="*/ 859089 w 3410574"/>
                      <a:gd name="connsiteY47" fmla="*/ 2349276 h 3398898"/>
                      <a:gd name="connsiteX48" fmla="*/ 790171 w 3410574"/>
                      <a:gd name="connsiteY48" fmla="*/ 1863076 h 3398898"/>
                      <a:gd name="connsiteX49" fmla="*/ 788289 w 3410574"/>
                      <a:gd name="connsiteY49" fmla="*/ 1795828 h 3398898"/>
                      <a:gd name="connsiteX50" fmla="*/ 346714 w 3410574"/>
                      <a:gd name="connsiteY50" fmla="*/ 1012989 h 3398898"/>
                      <a:gd name="connsiteX51" fmla="*/ 304004 w 3410574"/>
                      <a:gd name="connsiteY51" fmla="*/ 1101649 h 3398898"/>
                      <a:gd name="connsiteX52" fmla="*/ 192343 w 3410574"/>
                      <a:gd name="connsiteY52" fmla="*/ 1538119 h 3398898"/>
                      <a:gd name="connsiteX53" fmla="*/ 189528 w 3410574"/>
                      <a:gd name="connsiteY53" fmla="*/ 1593887 h 3398898"/>
                      <a:gd name="connsiteX54" fmla="*/ 788010 w 3410574"/>
                      <a:gd name="connsiteY54" fmla="*/ 1593887 h 3398898"/>
                      <a:gd name="connsiteX55" fmla="*/ 790171 w 3410574"/>
                      <a:gd name="connsiteY55" fmla="*/ 1516658 h 3398898"/>
                      <a:gd name="connsiteX56" fmla="*/ 859089 w 3410574"/>
                      <a:gd name="connsiteY56" fmla="*/ 1030458 h 3398898"/>
                      <a:gd name="connsiteX57" fmla="*/ 863752 w 3410574"/>
                      <a:gd name="connsiteY57" fmla="*/ 1012989 h 3398898"/>
                      <a:gd name="connsiteX58" fmla="*/ 1938400 w 3410574"/>
                      <a:gd name="connsiteY58" fmla="*/ 949306 h 3398898"/>
                      <a:gd name="connsiteX59" fmla="*/ 3237771 w 3410574"/>
                      <a:gd name="connsiteY59" fmla="*/ 949306 h 3398898"/>
                      <a:gd name="connsiteX60" fmla="*/ 3276564 w 3410574"/>
                      <a:gd name="connsiteY60" fmla="*/ 1029837 h 3398898"/>
                      <a:gd name="connsiteX61" fmla="*/ 3303278 w 3410574"/>
                      <a:gd name="connsiteY61" fmla="*/ 1102823 h 3398898"/>
                      <a:gd name="connsiteX62" fmla="*/ 3303278 w 3410574"/>
                      <a:gd name="connsiteY62" fmla="*/ 1137566 h 3398898"/>
                      <a:gd name="connsiteX63" fmla="*/ 3120224 w 3410574"/>
                      <a:gd name="connsiteY63" fmla="*/ 1137566 h 3398898"/>
                      <a:gd name="connsiteX64" fmla="*/ 3106572 w 3410574"/>
                      <a:gd name="connsiteY64" fmla="*/ 1101649 h 3398898"/>
                      <a:gd name="connsiteX65" fmla="*/ 3063862 w 3410574"/>
                      <a:gd name="connsiteY65" fmla="*/ 1012989 h 3398898"/>
                      <a:gd name="connsiteX66" fmla="*/ 2584213 w 3410574"/>
                      <a:gd name="connsiteY66" fmla="*/ 1012989 h 3398898"/>
                      <a:gd name="connsiteX67" fmla="*/ 2588876 w 3410574"/>
                      <a:gd name="connsiteY67" fmla="*/ 1030458 h 3398898"/>
                      <a:gd name="connsiteX68" fmla="*/ 2608939 w 3410574"/>
                      <a:gd name="connsiteY68" fmla="*/ 1137566 h 3398898"/>
                      <a:gd name="connsiteX69" fmla="*/ 2498193 w 3410574"/>
                      <a:gd name="connsiteY69" fmla="*/ 1137566 h 3398898"/>
                      <a:gd name="connsiteX70" fmla="*/ 2487048 w 3410574"/>
                      <a:gd name="connsiteY70" fmla="*/ 1079951 h 3398898"/>
                      <a:gd name="connsiteX71" fmla="*/ 2467838 w 3410574"/>
                      <a:gd name="connsiteY71" fmla="*/ 1012989 h 3398898"/>
                      <a:gd name="connsiteX72" fmla="*/ 1938400 w 3410574"/>
                      <a:gd name="connsiteY72" fmla="*/ 1012989 h 3398898"/>
                      <a:gd name="connsiteX73" fmla="*/ 2689296 w 3410574"/>
                      <a:gd name="connsiteY73" fmla="*/ 537490 h 3398898"/>
                      <a:gd name="connsiteX74" fmla="*/ 2956276 w 3410574"/>
                      <a:gd name="connsiteY74" fmla="*/ 537490 h 3398898"/>
                      <a:gd name="connsiteX75" fmla="*/ 3021169 w 3410574"/>
                      <a:gd name="connsiteY75" fmla="*/ 608890 h 3398898"/>
                      <a:gd name="connsiteX76" fmla="*/ 3108555 w 3410574"/>
                      <a:gd name="connsiteY76" fmla="*/ 725750 h 3398898"/>
                      <a:gd name="connsiteX77" fmla="*/ 2878349 w 3410574"/>
                      <a:gd name="connsiteY77" fmla="*/ 725750 h 3398898"/>
                      <a:gd name="connsiteX78" fmla="*/ 2756608 w 3410574"/>
                      <a:gd name="connsiteY78" fmla="*/ 594724 h 3398898"/>
                      <a:gd name="connsiteX79" fmla="*/ 2284019 w 3410574"/>
                      <a:gd name="connsiteY79" fmla="*/ 537490 h 3398898"/>
                      <a:gd name="connsiteX80" fmla="*/ 2410632 w 3410574"/>
                      <a:gd name="connsiteY80" fmla="*/ 537490 h 3398898"/>
                      <a:gd name="connsiteX81" fmla="*/ 2448296 w 3410574"/>
                      <a:gd name="connsiteY81" fmla="*/ 612281 h 3398898"/>
                      <a:gd name="connsiteX82" fmla="*/ 2495310 w 3410574"/>
                      <a:gd name="connsiteY82" fmla="*/ 725750 h 3398898"/>
                      <a:gd name="connsiteX83" fmla="*/ 2375900 w 3410574"/>
                      <a:gd name="connsiteY83" fmla="*/ 725750 h 3398898"/>
                      <a:gd name="connsiteX84" fmla="*/ 2363020 w 3410574"/>
                      <a:gd name="connsiteY84" fmla="*/ 693159 h 3398898"/>
                      <a:gd name="connsiteX85" fmla="*/ 2295354 w 3410574"/>
                      <a:gd name="connsiteY85" fmla="*/ 555622 h 3398898"/>
                      <a:gd name="connsiteX86" fmla="*/ 1233141 w 3410574"/>
                      <a:gd name="connsiteY86" fmla="*/ 247871 h 3398898"/>
                      <a:gd name="connsiteX87" fmla="*/ 1102686 w 3410574"/>
                      <a:gd name="connsiteY87" fmla="*/ 296876 h 3398898"/>
                      <a:gd name="connsiteX88" fmla="*/ 531768 w 3410574"/>
                      <a:gd name="connsiteY88" fmla="*/ 726244 h 3398898"/>
                      <a:gd name="connsiteX89" fmla="*/ 468352 w 3410574"/>
                      <a:gd name="connsiteY89" fmla="*/ 811048 h 3398898"/>
                      <a:gd name="connsiteX90" fmla="*/ 922625 w 3410574"/>
                      <a:gd name="connsiteY90" fmla="*/ 811048 h 3398898"/>
                      <a:gd name="connsiteX91" fmla="*/ 945633 w 3410574"/>
                      <a:gd name="connsiteY91" fmla="*/ 742697 h 3398898"/>
                      <a:gd name="connsiteX92" fmla="*/ 1199170 w 3410574"/>
                      <a:gd name="connsiteY92" fmla="*/ 285117 h 3398898"/>
                      <a:gd name="connsiteX93" fmla="*/ 1938400 w 3410574"/>
                      <a:gd name="connsiteY93" fmla="*/ 102141 h 3398898"/>
                      <a:gd name="connsiteX94" fmla="*/ 2313889 w 3410574"/>
                      <a:gd name="connsiteY94" fmla="*/ 102141 h 3398898"/>
                      <a:gd name="connsiteX95" fmla="*/ 2369062 w 3410574"/>
                      <a:gd name="connsiteY95" fmla="*/ 122334 h 3398898"/>
                      <a:gd name="connsiteX96" fmla="*/ 2658729 w 3410574"/>
                      <a:gd name="connsiteY96" fmla="*/ 279561 h 3398898"/>
                      <a:gd name="connsiteX97" fmla="*/ 2673226 w 3410574"/>
                      <a:gd name="connsiteY97" fmla="*/ 290401 h 3398898"/>
                      <a:gd name="connsiteX98" fmla="*/ 2290653 w 3410574"/>
                      <a:gd name="connsiteY98" fmla="*/ 290401 h 3398898"/>
                      <a:gd name="connsiteX99" fmla="*/ 2234309 w 3410574"/>
                      <a:gd name="connsiteY99" fmla="*/ 269236 h 3398898"/>
                      <a:gd name="connsiteX100" fmla="*/ 2248795 w 3410574"/>
                      <a:gd name="connsiteY100" fmla="*/ 285117 h 3398898"/>
                      <a:gd name="connsiteX101" fmla="*/ 2252710 w 3410574"/>
                      <a:gd name="connsiteY101" fmla="*/ 290401 h 3398898"/>
                      <a:gd name="connsiteX102" fmla="*/ 2093488 w 3410574"/>
                      <a:gd name="connsiteY102" fmla="*/ 290401 h 3398898"/>
                      <a:gd name="connsiteX103" fmla="*/ 2046334 w 3410574"/>
                      <a:gd name="connsiteY103" fmla="*/ 246081 h 3398898"/>
                      <a:gd name="connsiteX104" fmla="*/ 1978244 w 3410574"/>
                      <a:gd name="connsiteY104" fmla="*/ 198929 h 3398898"/>
                      <a:gd name="connsiteX105" fmla="*/ 1938400 w 3410574"/>
                      <a:gd name="connsiteY105" fmla="*/ 192366 h 3398898"/>
                      <a:gd name="connsiteX106" fmla="*/ 1512115 w 3410574"/>
                      <a:gd name="connsiteY106" fmla="*/ 0 h 3398898"/>
                      <a:gd name="connsiteX107" fmla="*/ 1504201 w 3410574"/>
                      <a:gd name="connsiteY107" fmla="*/ 25496 h 3398898"/>
                      <a:gd name="connsiteX108" fmla="*/ 1497169 w 3410574"/>
                      <a:gd name="connsiteY108" fmla="*/ 95245 h 3398898"/>
                      <a:gd name="connsiteX109" fmla="*/ 1497169 w 3410574"/>
                      <a:gd name="connsiteY109" fmla="*/ 188249 h 3398898"/>
                      <a:gd name="connsiteX110" fmla="*/ 1483739 w 3410574"/>
                      <a:gd name="connsiteY110" fmla="*/ 190461 h 3398898"/>
                      <a:gd name="connsiteX111" fmla="*/ 1477716 w 3410574"/>
                      <a:gd name="connsiteY111" fmla="*/ 193392 h 3398898"/>
                      <a:gd name="connsiteX112" fmla="*/ 1084945 w 3410574"/>
                      <a:gd name="connsiteY112" fmla="*/ 693159 h 3398898"/>
                      <a:gd name="connsiteX113" fmla="*/ 1038352 w 3410574"/>
                      <a:gd name="connsiteY113" fmla="*/ 811048 h 3398898"/>
                      <a:gd name="connsiteX114" fmla="*/ 1497169 w 3410574"/>
                      <a:gd name="connsiteY114" fmla="*/ 811048 h 3398898"/>
                      <a:gd name="connsiteX115" fmla="*/ 1497169 w 3410574"/>
                      <a:gd name="connsiteY115" fmla="*/ 1012989 h 3398898"/>
                      <a:gd name="connsiteX116" fmla="*/ 980125 w 3410574"/>
                      <a:gd name="connsiteY116" fmla="*/ 1012989 h 3398898"/>
                      <a:gd name="connsiteX117" fmla="*/ 960916 w 3410574"/>
                      <a:gd name="connsiteY117" fmla="*/ 1079951 h 3398898"/>
                      <a:gd name="connsiteX118" fmla="*/ 912662 w 3410574"/>
                      <a:gd name="connsiteY118" fmla="*/ 1374077 h 3398898"/>
                      <a:gd name="connsiteX119" fmla="*/ 900949 w 3410574"/>
                      <a:gd name="connsiteY119" fmla="*/ 1593887 h 3398898"/>
                      <a:gd name="connsiteX120" fmla="*/ 1667887 w 3410574"/>
                      <a:gd name="connsiteY120" fmla="*/ 1593887 h 3398898"/>
                      <a:gd name="connsiteX121" fmla="*/ 1667887 w 3410574"/>
                      <a:gd name="connsiteY121" fmla="*/ 1547180 h 3398898"/>
                      <a:gd name="connsiteX122" fmla="*/ 1708545 w 3410574"/>
                      <a:gd name="connsiteY122" fmla="*/ 1569249 h 3398898"/>
                      <a:gd name="connsiteX123" fmla="*/ 1742680 w 3410574"/>
                      <a:gd name="connsiteY123" fmla="*/ 1579845 h 3398898"/>
                      <a:gd name="connsiteX124" fmla="*/ 1742680 w 3410574"/>
                      <a:gd name="connsiteY124" fmla="*/ 1593887 h 3398898"/>
                      <a:gd name="connsiteX125" fmla="*/ 1817872 w 3410574"/>
                      <a:gd name="connsiteY125" fmla="*/ 1593887 h 3398898"/>
                      <a:gd name="connsiteX126" fmla="*/ 1843259 w 3410574"/>
                      <a:gd name="connsiteY126" fmla="*/ 1596446 h 3398898"/>
                      <a:gd name="connsiteX127" fmla="*/ 1863052 w 3410574"/>
                      <a:gd name="connsiteY127" fmla="*/ 1596446 h 3398898"/>
                      <a:gd name="connsiteX128" fmla="*/ 1866887 w 3410574"/>
                      <a:gd name="connsiteY128" fmla="*/ 1795828 h 3398898"/>
                      <a:gd name="connsiteX129" fmla="*/ 1742680 w 3410574"/>
                      <a:gd name="connsiteY129" fmla="*/ 1795828 h 3398898"/>
                      <a:gd name="connsiteX130" fmla="*/ 1742680 w 3410574"/>
                      <a:gd name="connsiteY130" fmla="*/ 2391683 h 3398898"/>
                      <a:gd name="connsiteX131" fmla="*/ 2460685 w 3410574"/>
                      <a:gd name="connsiteY131" fmla="*/ 2391683 h 3398898"/>
                      <a:gd name="connsiteX132" fmla="*/ 2487048 w 3410574"/>
                      <a:gd name="connsiteY132" fmla="*/ 2299784 h 3398898"/>
                      <a:gd name="connsiteX133" fmla="*/ 2535303 w 3410574"/>
                      <a:gd name="connsiteY133" fmla="*/ 2005656 h 3398898"/>
                      <a:gd name="connsiteX134" fmla="*/ 2546483 w 3410574"/>
                      <a:gd name="connsiteY134" fmla="*/ 1795828 h 3398898"/>
                      <a:gd name="connsiteX135" fmla="*/ 2199581 w 3410574"/>
                      <a:gd name="connsiteY135" fmla="*/ 1795828 h 3398898"/>
                      <a:gd name="connsiteX136" fmla="*/ 2383325 w 3410574"/>
                      <a:gd name="connsiteY136" fmla="*/ 1596446 h 3398898"/>
                      <a:gd name="connsiteX137" fmla="*/ 3339589 w 3410574"/>
                      <a:gd name="connsiteY137" fmla="*/ 1596446 h 3398898"/>
                      <a:gd name="connsiteX138" fmla="*/ 3405333 w 3410574"/>
                      <a:gd name="connsiteY138" fmla="*/ 1589819 h 3398898"/>
                      <a:gd name="connsiteX139" fmla="*/ 3410574 w 3410574"/>
                      <a:gd name="connsiteY139" fmla="*/ 1693611 h 3398898"/>
                      <a:gd name="connsiteX140" fmla="*/ 1705287 w 3410574"/>
                      <a:gd name="connsiteY140" fmla="*/ 3398898 h 3398898"/>
                      <a:gd name="connsiteX141" fmla="*/ 0 w 3410574"/>
                      <a:gd name="connsiteY141" fmla="*/ 1693611 h 3398898"/>
                      <a:gd name="connsiteX142" fmla="*/ 1361613 w 3410574"/>
                      <a:gd name="connsiteY142" fmla="*/ 2297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313889 w 3410574"/>
                      <a:gd name="connsiteY106" fmla="*/ 102141 h 3398898"/>
                      <a:gd name="connsiteX107" fmla="*/ 2658729 w 3410574"/>
                      <a:gd name="connsiteY107" fmla="*/ 279561 h 3398898"/>
                      <a:gd name="connsiteX108" fmla="*/ 2673226 w 3410574"/>
                      <a:gd name="connsiteY108" fmla="*/ 290401 h 3398898"/>
                      <a:gd name="connsiteX109" fmla="*/ 2290653 w 3410574"/>
                      <a:gd name="connsiteY109" fmla="*/ 290401 h 3398898"/>
                      <a:gd name="connsiteX110" fmla="*/ 2234309 w 3410574"/>
                      <a:gd name="connsiteY110" fmla="*/ 269236 h 3398898"/>
                      <a:gd name="connsiteX111" fmla="*/ 2248795 w 3410574"/>
                      <a:gd name="connsiteY111" fmla="*/ 285117 h 3398898"/>
                      <a:gd name="connsiteX112" fmla="*/ 2252710 w 3410574"/>
                      <a:gd name="connsiteY112" fmla="*/ 290401 h 3398898"/>
                      <a:gd name="connsiteX113" fmla="*/ 2093488 w 3410574"/>
                      <a:gd name="connsiteY113" fmla="*/ 290401 h 3398898"/>
                      <a:gd name="connsiteX114" fmla="*/ 2046334 w 3410574"/>
                      <a:gd name="connsiteY114" fmla="*/ 246081 h 3398898"/>
                      <a:gd name="connsiteX115" fmla="*/ 1978244 w 3410574"/>
                      <a:gd name="connsiteY115" fmla="*/ 198929 h 3398898"/>
                      <a:gd name="connsiteX116" fmla="*/ 1938400 w 3410574"/>
                      <a:gd name="connsiteY116" fmla="*/ 192366 h 3398898"/>
                      <a:gd name="connsiteX117" fmla="*/ 1938400 w 3410574"/>
                      <a:gd name="connsiteY117" fmla="*/ 102141 h 3398898"/>
                      <a:gd name="connsiteX118" fmla="*/ 1512115 w 3410574"/>
                      <a:gd name="connsiteY118" fmla="*/ 0 h 3398898"/>
                      <a:gd name="connsiteX119" fmla="*/ 1504201 w 3410574"/>
                      <a:gd name="connsiteY119" fmla="*/ 25496 h 3398898"/>
                      <a:gd name="connsiteX120" fmla="*/ 1497169 w 3410574"/>
                      <a:gd name="connsiteY120" fmla="*/ 95245 h 3398898"/>
                      <a:gd name="connsiteX121" fmla="*/ 1497169 w 3410574"/>
                      <a:gd name="connsiteY121" fmla="*/ 188249 h 3398898"/>
                      <a:gd name="connsiteX122" fmla="*/ 1483739 w 3410574"/>
                      <a:gd name="connsiteY122" fmla="*/ 190461 h 3398898"/>
                      <a:gd name="connsiteX123" fmla="*/ 1477716 w 3410574"/>
                      <a:gd name="connsiteY123" fmla="*/ 193392 h 3398898"/>
                      <a:gd name="connsiteX124" fmla="*/ 1084945 w 3410574"/>
                      <a:gd name="connsiteY124" fmla="*/ 693159 h 3398898"/>
                      <a:gd name="connsiteX125" fmla="*/ 1038352 w 3410574"/>
                      <a:gd name="connsiteY125" fmla="*/ 811048 h 3398898"/>
                      <a:gd name="connsiteX126" fmla="*/ 1497169 w 3410574"/>
                      <a:gd name="connsiteY126" fmla="*/ 811048 h 3398898"/>
                      <a:gd name="connsiteX127" fmla="*/ 1497169 w 3410574"/>
                      <a:gd name="connsiteY127" fmla="*/ 1012989 h 3398898"/>
                      <a:gd name="connsiteX128" fmla="*/ 980125 w 3410574"/>
                      <a:gd name="connsiteY128" fmla="*/ 1012989 h 3398898"/>
                      <a:gd name="connsiteX129" fmla="*/ 960916 w 3410574"/>
                      <a:gd name="connsiteY129" fmla="*/ 1079951 h 3398898"/>
                      <a:gd name="connsiteX130" fmla="*/ 912662 w 3410574"/>
                      <a:gd name="connsiteY130" fmla="*/ 1374077 h 3398898"/>
                      <a:gd name="connsiteX131" fmla="*/ 900949 w 3410574"/>
                      <a:gd name="connsiteY131" fmla="*/ 1593887 h 3398898"/>
                      <a:gd name="connsiteX132" fmla="*/ 1667887 w 3410574"/>
                      <a:gd name="connsiteY132" fmla="*/ 1593887 h 3398898"/>
                      <a:gd name="connsiteX133" fmla="*/ 1667887 w 3410574"/>
                      <a:gd name="connsiteY133" fmla="*/ 1547180 h 3398898"/>
                      <a:gd name="connsiteX134" fmla="*/ 1708545 w 3410574"/>
                      <a:gd name="connsiteY134" fmla="*/ 1569249 h 3398898"/>
                      <a:gd name="connsiteX135" fmla="*/ 1742680 w 3410574"/>
                      <a:gd name="connsiteY135" fmla="*/ 1579845 h 3398898"/>
                      <a:gd name="connsiteX136" fmla="*/ 1742680 w 3410574"/>
                      <a:gd name="connsiteY136" fmla="*/ 1593887 h 3398898"/>
                      <a:gd name="connsiteX137" fmla="*/ 1817872 w 3410574"/>
                      <a:gd name="connsiteY137" fmla="*/ 1593887 h 3398898"/>
                      <a:gd name="connsiteX138" fmla="*/ 1843259 w 3410574"/>
                      <a:gd name="connsiteY138" fmla="*/ 1596446 h 3398898"/>
                      <a:gd name="connsiteX139" fmla="*/ 1863052 w 3410574"/>
                      <a:gd name="connsiteY139" fmla="*/ 1596446 h 3398898"/>
                      <a:gd name="connsiteX140" fmla="*/ 1866887 w 3410574"/>
                      <a:gd name="connsiteY140" fmla="*/ 1795828 h 3398898"/>
                      <a:gd name="connsiteX141" fmla="*/ 1742680 w 3410574"/>
                      <a:gd name="connsiteY141" fmla="*/ 1795828 h 3398898"/>
                      <a:gd name="connsiteX142" fmla="*/ 1742680 w 3410574"/>
                      <a:gd name="connsiteY142" fmla="*/ 2391683 h 3398898"/>
                      <a:gd name="connsiteX143" fmla="*/ 2460685 w 3410574"/>
                      <a:gd name="connsiteY143" fmla="*/ 2391683 h 3398898"/>
                      <a:gd name="connsiteX144" fmla="*/ 2487048 w 3410574"/>
                      <a:gd name="connsiteY144" fmla="*/ 2299784 h 3398898"/>
                      <a:gd name="connsiteX145" fmla="*/ 2535303 w 3410574"/>
                      <a:gd name="connsiteY145" fmla="*/ 2005656 h 3398898"/>
                      <a:gd name="connsiteX146" fmla="*/ 2546483 w 3410574"/>
                      <a:gd name="connsiteY146" fmla="*/ 1795828 h 3398898"/>
                      <a:gd name="connsiteX147" fmla="*/ 2199581 w 3410574"/>
                      <a:gd name="connsiteY147" fmla="*/ 1795828 h 3398898"/>
                      <a:gd name="connsiteX148" fmla="*/ 2383325 w 3410574"/>
                      <a:gd name="connsiteY148" fmla="*/ 1596446 h 3398898"/>
                      <a:gd name="connsiteX149" fmla="*/ 3339589 w 3410574"/>
                      <a:gd name="connsiteY149" fmla="*/ 1596446 h 3398898"/>
                      <a:gd name="connsiteX150" fmla="*/ 3405333 w 3410574"/>
                      <a:gd name="connsiteY150" fmla="*/ 1589819 h 3398898"/>
                      <a:gd name="connsiteX151" fmla="*/ 3410574 w 3410574"/>
                      <a:gd name="connsiteY151" fmla="*/ 1693611 h 3398898"/>
                      <a:gd name="connsiteX152" fmla="*/ 1705287 w 3410574"/>
                      <a:gd name="connsiteY152" fmla="*/ 3398898 h 3398898"/>
                      <a:gd name="connsiteX153" fmla="*/ 0 w 3410574"/>
                      <a:gd name="connsiteY153" fmla="*/ 1693611 h 3398898"/>
                      <a:gd name="connsiteX154" fmla="*/ 1361613 w 3410574"/>
                      <a:gd name="connsiteY154" fmla="*/ 22970 h 3398898"/>
                      <a:gd name="connsiteX155" fmla="*/ 1512115 w 3410574"/>
                      <a:gd name="connsiteY15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673226 w 3410574"/>
                      <a:gd name="connsiteY107" fmla="*/ 290401 h 3398898"/>
                      <a:gd name="connsiteX108" fmla="*/ 2290653 w 3410574"/>
                      <a:gd name="connsiteY108" fmla="*/ 290401 h 3398898"/>
                      <a:gd name="connsiteX109" fmla="*/ 2234309 w 3410574"/>
                      <a:gd name="connsiteY109" fmla="*/ 269236 h 3398898"/>
                      <a:gd name="connsiteX110" fmla="*/ 2248795 w 3410574"/>
                      <a:gd name="connsiteY110" fmla="*/ 285117 h 3398898"/>
                      <a:gd name="connsiteX111" fmla="*/ 2252710 w 3410574"/>
                      <a:gd name="connsiteY111" fmla="*/ 290401 h 3398898"/>
                      <a:gd name="connsiteX112" fmla="*/ 2093488 w 3410574"/>
                      <a:gd name="connsiteY112" fmla="*/ 290401 h 3398898"/>
                      <a:gd name="connsiteX113" fmla="*/ 2046334 w 3410574"/>
                      <a:gd name="connsiteY113" fmla="*/ 246081 h 3398898"/>
                      <a:gd name="connsiteX114" fmla="*/ 1978244 w 3410574"/>
                      <a:gd name="connsiteY114" fmla="*/ 198929 h 3398898"/>
                      <a:gd name="connsiteX115" fmla="*/ 1938400 w 3410574"/>
                      <a:gd name="connsiteY115" fmla="*/ 192366 h 3398898"/>
                      <a:gd name="connsiteX116" fmla="*/ 1938400 w 3410574"/>
                      <a:gd name="connsiteY116" fmla="*/ 102141 h 3398898"/>
                      <a:gd name="connsiteX117" fmla="*/ 1512115 w 3410574"/>
                      <a:gd name="connsiteY117" fmla="*/ 0 h 3398898"/>
                      <a:gd name="connsiteX118" fmla="*/ 1504201 w 3410574"/>
                      <a:gd name="connsiteY118" fmla="*/ 25496 h 3398898"/>
                      <a:gd name="connsiteX119" fmla="*/ 1497169 w 3410574"/>
                      <a:gd name="connsiteY119" fmla="*/ 95245 h 3398898"/>
                      <a:gd name="connsiteX120" fmla="*/ 1497169 w 3410574"/>
                      <a:gd name="connsiteY120" fmla="*/ 188249 h 3398898"/>
                      <a:gd name="connsiteX121" fmla="*/ 1483739 w 3410574"/>
                      <a:gd name="connsiteY121" fmla="*/ 190461 h 3398898"/>
                      <a:gd name="connsiteX122" fmla="*/ 1477716 w 3410574"/>
                      <a:gd name="connsiteY122" fmla="*/ 193392 h 3398898"/>
                      <a:gd name="connsiteX123" fmla="*/ 1084945 w 3410574"/>
                      <a:gd name="connsiteY123" fmla="*/ 693159 h 3398898"/>
                      <a:gd name="connsiteX124" fmla="*/ 1038352 w 3410574"/>
                      <a:gd name="connsiteY124" fmla="*/ 811048 h 3398898"/>
                      <a:gd name="connsiteX125" fmla="*/ 1497169 w 3410574"/>
                      <a:gd name="connsiteY125" fmla="*/ 811048 h 3398898"/>
                      <a:gd name="connsiteX126" fmla="*/ 1497169 w 3410574"/>
                      <a:gd name="connsiteY126" fmla="*/ 1012989 h 3398898"/>
                      <a:gd name="connsiteX127" fmla="*/ 980125 w 3410574"/>
                      <a:gd name="connsiteY127" fmla="*/ 1012989 h 3398898"/>
                      <a:gd name="connsiteX128" fmla="*/ 960916 w 3410574"/>
                      <a:gd name="connsiteY128" fmla="*/ 1079951 h 3398898"/>
                      <a:gd name="connsiteX129" fmla="*/ 912662 w 3410574"/>
                      <a:gd name="connsiteY129" fmla="*/ 1374077 h 3398898"/>
                      <a:gd name="connsiteX130" fmla="*/ 900949 w 3410574"/>
                      <a:gd name="connsiteY130" fmla="*/ 1593887 h 3398898"/>
                      <a:gd name="connsiteX131" fmla="*/ 1667887 w 3410574"/>
                      <a:gd name="connsiteY131" fmla="*/ 1593887 h 3398898"/>
                      <a:gd name="connsiteX132" fmla="*/ 1667887 w 3410574"/>
                      <a:gd name="connsiteY132" fmla="*/ 1547180 h 3398898"/>
                      <a:gd name="connsiteX133" fmla="*/ 1708545 w 3410574"/>
                      <a:gd name="connsiteY133" fmla="*/ 1569249 h 3398898"/>
                      <a:gd name="connsiteX134" fmla="*/ 1742680 w 3410574"/>
                      <a:gd name="connsiteY134" fmla="*/ 1579845 h 3398898"/>
                      <a:gd name="connsiteX135" fmla="*/ 1742680 w 3410574"/>
                      <a:gd name="connsiteY135" fmla="*/ 1593887 h 3398898"/>
                      <a:gd name="connsiteX136" fmla="*/ 1817872 w 3410574"/>
                      <a:gd name="connsiteY136" fmla="*/ 1593887 h 3398898"/>
                      <a:gd name="connsiteX137" fmla="*/ 1843259 w 3410574"/>
                      <a:gd name="connsiteY137" fmla="*/ 1596446 h 3398898"/>
                      <a:gd name="connsiteX138" fmla="*/ 1863052 w 3410574"/>
                      <a:gd name="connsiteY138" fmla="*/ 1596446 h 3398898"/>
                      <a:gd name="connsiteX139" fmla="*/ 1866887 w 3410574"/>
                      <a:gd name="connsiteY139" fmla="*/ 1795828 h 3398898"/>
                      <a:gd name="connsiteX140" fmla="*/ 1742680 w 3410574"/>
                      <a:gd name="connsiteY140" fmla="*/ 1795828 h 3398898"/>
                      <a:gd name="connsiteX141" fmla="*/ 1742680 w 3410574"/>
                      <a:gd name="connsiteY141" fmla="*/ 2391683 h 3398898"/>
                      <a:gd name="connsiteX142" fmla="*/ 2460685 w 3410574"/>
                      <a:gd name="connsiteY142" fmla="*/ 2391683 h 3398898"/>
                      <a:gd name="connsiteX143" fmla="*/ 2487048 w 3410574"/>
                      <a:gd name="connsiteY143" fmla="*/ 2299784 h 3398898"/>
                      <a:gd name="connsiteX144" fmla="*/ 2535303 w 3410574"/>
                      <a:gd name="connsiteY144" fmla="*/ 2005656 h 3398898"/>
                      <a:gd name="connsiteX145" fmla="*/ 2546483 w 3410574"/>
                      <a:gd name="connsiteY145" fmla="*/ 1795828 h 3398898"/>
                      <a:gd name="connsiteX146" fmla="*/ 2199581 w 3410574"/>
                      <a:gd name="connsiteY146" fmla="*/ 1795828 h 3398898"/>
                      <a:gd name="connsiteX147" fmla="*/ 2383325 w 3410574"/>
                      <a:gd name="connsiteY147" fmla="*/ 1596446 h 3398898"/>
                      <a:gd name="connsiteX148" fmla="*/ 3339589 w 3410574"/>
                      <a:gd name="connsiteY148" fmla="*/ 1596446 h 3398898"/>
                      <a:gd name="connsiteX149" fmla="*/ 3405333 w 3410574"/>
                      <a:gd name="connsiteY149" fmla="*/ 1589819 h 3398898"/>
                      <a:gd name="connsiteX150" fmla="*/ 3410574 w 3410574"/>
                      <a:gd name="connsiteY150" fmla="*/ 1693611 h 3398898"/>
                      <a:gd name="connsiteX151" fmla="*/ 1705287 w 3410574"/>
                      <a:gd name="connsiteY151" fmla="*/ 3398898 h 3398898"/>
                      <a:gd name="connsiteX152" fmla="*/ 0 w 3410574"/>
                      <a:gd name="connsiteY152" fmla="*/ 1693611 h 3398898"/>
                      <a:gd name="connsiteX153" fmla="*/ 1361613 w 3410574"/>
                      <a:gd name="connsiteY153" fmla="*/ 22970 h 3398898"/>
                      <a:gd name="connsiteX154" fmla="*/ 1512115 w 3410574"/>
                      <a:gd name="connsiteY15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290653 w 3410574"/>
                      <a:gd name="connsiteY107" fmla="*/ 290401 h 3398898"/>
                      <a:gd name="connsiteX108" fmla="*/ 2234309 w 3410574"/>
                      <a:gd name="connsiteY108" fmla="*/ 269236 h 3398898"/>
                      <a:gd name="connsiteX109" fmla="*/ 2248795 w 3410574"/>
                      <a:gd name="connsiteY109" fmla="*/ 285117 h 3398898"/>
                      <a:gd name="connsiteX110" fmla="*/ 2252710 w 3410574"/>
                      <a:gd name="connsiteY110" fmla="*/ 290401 h 3398898"/>
                      <a:gd name="connsiteX111" fmla="*/ 2093488 w 3410574"/>
                      <a:gd name="connsiteY111" fmla="*/ 290401 h 3398898"/>
                      <a:gd name="connsiteX112" fmla="*/ 2046334 w 3410574"/>
                      <a:gd name="connsiteY112" fmla="*/ 246081 h 3398898"/>
                      <a:gd name="connsiteX113" fmla="*/ 1978244 w 3410574"/>
                      <a:gd name="connsiteY113" fmla="*/ 198929 h 3398898"/>
                      <a:gd name="connsiteX114" fmla="*/ 1938400 w 3410574"/>
                      <a:gd name="connsiteY114" fmla="*/ 192366 h 3398898"/>
                      <a:gd name="connsiteX115" fmla="*/ 1938400 w 3410574"/>
                      <a:gd name="connsiteY115" fmla="*/ 102141 h 3398898"/>
                      <a:gd name="connsiteX116" fmla="*/ 1512115 w 3410574"/>
                      <a:gd name="connsiteY116" fmla="*/ 0 h 3398898"/>
                      <a:gd name="connsiteX117" fmla="*/ 1504201 w 3410574"/>
                      <a:gd name="connsiteY117" fmla="*/ 25496 h 3398898"/>
                      <a:gd name="connsiteX118" fmla="*/ 1497169 w 3410574"/>
                      <a:gd name="connsiteY118" fmla="*/ 95245 h 3398898"/>
                      <a:gd name="connsiteX119" fmla="*/ 1497169 w 3410574"/>
                      <a:gd name="connsiteY119" fmla="*/ 188249 h 3398898"/>
                      <a:gd name="connsiteX120" fmla="*/ 1483739 w 3410574"/>
                      <a:gd name="connsiteY120" fmla="*/ 190461 h 3398898"/>
                      <a:gd name="connsiteX121" fmla="*/ 1477716 w 3410574"/>
                      <a:gd name="connsiteY121" fmla="*/ 193392 h 3398898"/>
                      <a:gd name="connsiteX122" fmla="*/ 1084945 w 3410574"/>
                      <a:gd name="connsiteY122" fmla="*/ 693159 h 3398898"/>
                      <a:gd name="connsiteX123" fmla="*/ 1038352 w 3410574"/>
                      <a:gd name="connsiteY123" fmla="*/ 811048 h 3398898"/>
                      <a:gd name="connsiteX124" fmla="*/ 1497169 w 3410574"/>
                      <a:gd name="connsiteY124" fmla="*/ 811048 h 3398898"/>
                      <a:gd name="connsiteX125" fmla="*/ 1497169 w 3410574"/>
                      <a:gd name="connsiteY125" fmla="*/ 1012989 h 3398898"/>
                      <a:gd name="connsiteX126" fmla="*/ 980125 w 3410574"/>
                      <a:gd name="connsiteY126" fmla="*/ 1012989 h 3398898"/>
                      <a:gd name="connsiteX127" fmla="*/ 960916 w 3410574"/>
                      <a:gd name="connsiteY127" fmla="*/ 1079951 h 3398898"/>
                      <a:gd name="connsiteX128" fmla="*/ 912662 w 3410574"/>
                      <a:gd name="connsiteY128" fmla="*/ 1374077 h 3398898"/>
                      <a:gd name="connsiteX129" fmla="*/ 900949 w 3410574"/>
                      <a:gd name="connsiteY129" fmla="*/ 1593887 h 3398898"/>
                      <a:gd name="connsiteX130" fmla="*/ 1667887 w 3410574"/>
                      <a:gd name="connsiteY130" fmla="*/ 1593887 h 3398898"/>
                      <a:gd name="connsiteX131" fmla="*/ 1667887 w 3410574"/>
                      <a:gd name="connsiteY131" fmla="*/ 1547180 h 3398898"/>
                      <a:gd name="connsiteX132" fmla="*/ 1708545 w 3410574"/>
                      <a:gd name="connsiteY132" fmla="*/ 1569249 h 3398898"/>
                      <a:gd name="connsiteX133" fmla="*/ 1742680 w 3410574"/>
                      <a:gd name="connsiteY133" fmla="*/ 1579845 h 3398898"/>
                      <a:gd name="connsiteX134" fmla="*/ 1742680 w 3410574"/>
                      <a:gd name="connsiteY134" fmla="*/ 1593887 h 3398898"/>
                      <a:gd name="connsiteX135" fmla="*/ 1817872 w 3410574"/>
                      <a:gd name="connsiteY135" fmla="*/ 1593887 h 3398898"/>
                      <a:gd name="connsiteX136" fmla="*/ 1843259 w 3410574"/>
                      <a:gd name="connsiteY136" fmla="*/ 1596446 h 3398898"/>
                      <a:gd name="connsiteX137" fmla="*/ 1863052 w 3410574"/>
                      <a:gd name="connsiteY137" fmla="*/ 1596446 h 3398898"/>
                      <a:gd name="connsiteX138" fmla="*/ 1866887 w 3410574"/>
                      <a:gd name="connsiteY138" fmla="*/ 1795828 h 3398898"/>
                      <a:gd name="connsiteX139" fmla="*/ 1742680 w 3410574"/>
                      <a:gd name="connsiteY139" fmla="*/ 1795828 h 3398898"/>
                      <a:gd name="connsiteX140" fmla="*/ 1742680 w 3410574"/>
                      <a:gd name="connsiteY140" fmla="*/ 2391683 h 3398898"/>
                      <a:gd name="connsiteX141" fmla="*/ 2460685 w 3410574"/>
                      <a:gd name="connsiteY141" fmla="*/ 2391683 h 3398898"/>
                      <a:gd name="connsiteX142" fmla="*/ 2487048 w 3410574"/>
                      <a:gd name="connsiteY142" fmla="*/ 2299784 h 3398898"/>
                      <a:gd name="connsiteX143" fmla="*/ 2535303 w 3410574"/>
                      <a:gd name="connsiteY143" fmla="*/ 2005656 h 3398898"/>
                      <a:gd name="connsiteX144" fmla="*/ 2546483 w 3410574"/>
                      <a:gd name="connsiteY144" fmla="*/ 1795828 h 3398898"/>
                      <a:gd name="connsiteX145" fmla="*/ 2199581 w 3410574"/>
                      <a:gd name="connsiteY145" fmla="*/ 1795828 h 3398898"/>
                      <a:gd name="connsiteX146" fmla="*/ 2383325 w 3410574"/>
                      <a:gd name="connsiteY146" fmla="*/ 1596446 h 3398898"/>
                      <a:gd name="connsiteX147" fmla="*/ 3339589 w 3410574"/>
                      <a:gd name="connsiteY147" fmla="*/ 1596446 h 3398898"/>
                      <a:gd name="connsiteX148" fmla="*/ 3405333 w 3410574"/>
                      <a:gd name="connsiteY148" fmla="*/ 1589819 h 3398898"/>
                      <a:gd name="connsiteX149" fmla="*/ 3410574 w 3410574"/>
                      <a:gd name="connsiteY149" fmla="*/ 1693611 h 3398898"/>
                      <a:gd name="connsiteX150" fmla="*/ 1705287 w 3410574"/>
                      <a:gd name="connsiteY150" fmla="*/ 3398898 h 3398898"/>
                      <a:gd name="connsiteX151" fmla="*/ 0 w 3410574"/>
                      <a:gd name="connsiteY151" fmla="*/ 1693611 h 3398898"/>
                      <a:gd name="connsiteX152" fmla="*/ 1361613 w 3410574"/>
                      <a:gd name="connsiteY152" fmla="*/ 22970 h 3398898"/>
                      <a:gd name="connsiteX153" fmla="*/ 1512115 w 3410574"/>
                      <a:gd name="connsiteY153"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290653 w 3410574"/>
                      <a:gd name="connsiteY107" fmla="*/ 290401 h 3398898"/>
                      <a:gd name="connsiteX108" fmla="*/ 2234309 w 3410574"/>
                      <a:gd name="connsiteY108" fmla="*/ 269236 h 3398898"/>
                      <a:gd name="connsiteX109" fmla="*/ 2248795 w 3410574"/>
                      <a:gd name="connsiteY109" fmla="*/ 285117 h 3398898"/>
                      <a:gd name="connsiteX110" fmla="*/ 2093488 w 3410574"/>
                      <a:gd name="connsiteY110" fmla="*/ 290401 h 3398898"/>
                      <a:gd name="connsiteX111" fmla="*/ 2046334 w 3410574"/>
                      <a:gd name="connsiteY111" fmla="*/ 246081 h 3398898"/>
                      <a:gd name="connsiteX112" fmla="*/ 1978244 w 3410574"/>
                      <a:gd name="connsiteY112" fmla="*/ 198929 h 3398898"/>
                      <a:gd name="connsiteX113" fmla="*/ 1938400 w 3410574"/>
                      <a:gd name="connsiteY113" fmla="*/ 192366 h 3398898"/>
                      <a:gd name="connsiteX114" fmla="*/ 1938400 w 3410574"/>
                      <a:gd name="connsiteY114" fmla="*/ 102141 h 3398898"/>
                      <a:gd name="connsiteX115" fmla="*/ 1512115 w 3410574"/>
                      <a:gd name="connsiteY115" fmla="*/ 0 h 3398898"/>
                      <a:gd name="connsiteX116" fmla="*/ 1504201 w 3410574"/>
                      <a:gd name="connsiteY116" fmla="*/ 25496 h 3398898"/>
                      <a:gd name="connsiteX117" fmla="*/ 1497169 w 3410574"/>
                      <a:gd name="connsiteY117" fmla="*/ 95245 h 3398898"/>
                      <a:gd name="connsiteX118" fmla="*/ 1497169 w 3410574"/>
                      <a:gd name="connsiteY118" fmla="*/ 188249 h 3398898"/>
                      <a:gd name="connsiteX119" fmla="*/ 1483739 w 3410574"/>
                      <a:gd name="connsiteY119" fmla="*/ 190461 h 3398898"/>
                      <a:gd name="connsiteX120" fmla="*/ 1477716 w 3410574"/>
                      <a:gd name="connsiteY120" fmla="*/ 193392 h 3398898"/>
                      <a:gd name="connsiteX121" fmla="*/ 1084945 w 3410574"/>
                      <a:gd name="connsiteY121" fmla="*/ 693159 h 3398898"/>
                      <a:gd name="connsiteX122" fmla="*/ 1038352 w 3410574"/>
                      <a:gd name="connsiteY122" fmla="*/ 811048 h 3398898"/>
                      <a:gd name="connsiteX123" fmla="*/ 1497169 w 3410574"/>
                      <a:gd name="connsiteY123" fmla="*/ 811048 h 3398898"/>
                      <a:gd name="connsiteX124" fmla="*/ 1497169 w 3410574"/>
                      <a:gd name="connsiteY124" fmla="*/ 1012989 h 3398898"/>
                      <a:gd name="connsiteX125" fmla="*/ 980125 w 3410574"/>
                      <a:gd name="connsiteY125" fmla="*/ 1012989 h 3398898"/>
                      <a:gd name="connsiteX126" fmla="*/ 960916 w 3410574"/>
                      <a:gd name="connsiteY126" fmla="*/ 1079951 h 3398898"/>
                      <a:gd name="connsiteX127" fmla="*/ 912662 w 3410574"/>
                      <a:gd name="connsiteY127" fmla="*/ 1374077 h 3398898"/>
                      <a:gd name="connsiteX128" fmla="*/ 900949 w 3410574"/>
                      <a:gd name="connsiteY128" fmla="*/ 1593887 h 3398898"/>
                      <a:gd name="connsiteX129" fmla="*/ 1667887 w 3410574"/>
                      <a:gd name="connsiteY129" fmla="*/ 1593887 h 3398898"/>
                      <a:gd name="connsiteX130" fmla="*/ 1667887 w 3410574"/>
                      <a:gd name="connsiteY130" fmla="*/ 1547180 h 3398898"/>
                      <a:gd name="connsiteX131" fmla="*/ 1708545 w 3410574"/>
                      <a:gd name="connsiteY131" fmla="*/ 1569249 h 3398898"/>
                      <a:gd name="connsiteX132" fmla="*/ 1742680 w 3410574"/>
                      <a:gd name="connsiteY132" fmla="*/ 1579845 h 3398898"/>
                      <a:gd name="connsiteX133" fmla="*/ 1742680 w 3410574"/>
                      <a:gd name="connsiteY133" fmla="*/ 1593887 h 3398898"/>
                      <a:gd name="connsiteX134" fmla="*/ 1817872 w 3410574"/>
                      <a:gd name="connsiteY134" fmla="*/ 1593887 h 3398898"/>
                      <a:gd name="connsiteX135" fmla="*/ 1843259 w 3410574"/>
                      <a:gd name="connsiteY135" fmla="*/ 1596446 h 3398898"/>
                      <a:gd name="connsiteX136" fmla="*/ 1863052 w 3410574"/>
                      <a:gd name="connsiteY136" fmla="*/ 1596446 h 3398898"/>
                      <a:gd name="connsiteX137" fmla="*/ 1866887 w 3410574"/>
                      <a:gd name="connsiteY137" fmla="*/ 1795828 h 3398898"/>
                      <a:gd name="connsiteX138" fmla="*/ 1742680 w 3410574"/>
                      <a:gd name="connsiteY138" fmla="*/ 1795828 h 3398898"/>
                      <a:gd name="connsiteX139" fmla="*/ 1742680 w 3410574"/>
                      <a:gd name="connsiteY139" fmla="*/ 2391683 h 3398898"/>
                      <a:gd name="connsiteX140" fmla="*/ 2460685 w 3410574"/>
                      <a:gd name="connsiteY140" fmla="*/ 2391683 h 3398898"/>
                      <a:gd name="connsiteX141" fmla="*/ 2487048 w 3410574"/>
                      <a:gd name="connsiteY141" fmla="*/ 2299784 h 3398898"/>
                      <a:gd name="connsiteX142" fmla="*/ 2535303 w 3410574"/>
                      <a:gd name="connsiteY142" fmla="*/ 2005656 h 3398898"/>
                      <a:gd name="connsiteX143" fmla="*/ 2546483 w 3410574"/>
                      <a:gd name="connsiteY143" fmla="*/ 1795828 h 3398898"/>
                      <a:gd name="connsiteX144" fmla="*/ 2199581 w 3410574"/>
                      <a:gd name="connsiteY144" fmla="*/ 1795828 h 3398898"/>
                      <a:gd name="connsiteX145" fmla="*/ 2383325 w 3410574"/>
                      <a:gd name="connsiteY145" fmla="*/ 1596446 h 3398898"/>
                      <a:gd name="connsiteX146" fmla="*/ 3339589 w 3410574"/>
                      <a:gd name="connsiteY146" fmla="*/ 1596446 h 3398898"/>
                      <a:gd name="connsiteX147" fmla="*/ 3405333 w 3410574"/>
                      <a:gd name="connsiteY147" fmla="*/ 1589819 h 3398898"/>
                      <a:gd name="connsiteX148" fmla="*/ 3410574 w 3410574"/>
                      <a:gd name="connsiteY148" fmla="*/ 1693611 h 3398898"/>
                      <a:gd name="connsiteX149" fmla="*/ 1705287 w 3410574"/>
                      <a:gd name="connsiteY149" fmla="*/ 3398898 h 3398898"/>
                      <a:gd name="connsiteX150" fmla="*/ 0 w 3410574"/>
                      <a:gd name="connsiteY150" fmla="*/ 1693611 h 3398898"/>
                      <a:gd name="connsiteX151" fmla="*/ 1361613 w 3410574"/>
                      <a:gd name="connsiteY151" fmla="*/ 22970 h 3398898"/>
                      <a:gd name="connsiteX152" fmla="*/ 1512115 w 3410574"/>
                      <a:gd name="connsiteY152"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290653 w 3410574"/>
                      <a:gd name="connsiteY107" fmla="*/ 290401 h 3398898"/>
                      <a:gd name="connsiteX108" fmla="*/ 2234309 w 3410574"/>
                      <a:gd name="connsiteY108" fmla="*/ 269236 h 3398898"/>
                      <a:gd name="connsiteX109" fmla="*/ 2093488 w 3410574"/>
                      <a:gd name="connsiteY109" fmla="*/ 290401 h 3398898"/>
                      <a:gd name="connsiteX110" fmla="*/ 2046334 w 3410574"/>
                      <a:gd name="connsiteY110" fmla="*/ 246081 h 3398898"/>
                      <a:gd name="connsiteX111" fmla="*/ 1978244 w 3410574"/>
                      <a:gd name="connsiteY111" fmla="*/ 198929 h 3398898"/>
                      <a:gd name="connsiteX112" fmla="*/ 1938400 w 3410574"/>
                      <a:gd name="connsiteY112" fmla="*/ 192366 h 3398898"/>
                      <a:gd name="connsiteX113" fmla="*/ 1938400 w 3410574"/>
                      <a:gd name="connsiteY113" fmla="*/ 102141 h 3398898"/>
                      <a:gd name="connsiteX114" fmla="*/ 1512115 w 3410574"/>
                      <a:gd name="connsiteY114" fmla="*/ 0 h 3398898"/>
                      <a:gd name="connsiteX115" fmla="*/ 1504201 w 3410574"/>
                      <a:gd name="connsiteY115" fmla="*/ 25496 h 3398898"/>
                      <a:gd name="connsiteX116" fmla="*/ 1497169 w 3410574"/>
                      <a:gd name="connsiteY116" fmla="*/ 95245 h 3398898"/>
                      <a:gd name="connsiteX117" fmla="*/ 1497169 w 3410574"/>
                      <a:gd name="connsiteY117" fmla="*/ 188249 h 3398898"/>
                      <a:gd name="connsiteX118" fmla="*/ 1483739 w 3410574"/>
                      <a:gd name="connsiteY118" fmla="*/ 190461 h 3398898"/>
                      <a:gd name="connsiteX119" fmla="*/ 1477716 w 3410574"/>
                      <a:gd name="connsiteY119" fmla="*/ 193392 h 3398898"/>
                      <a:gd name="connsiteX120" fmla="*/ 1084945 w 3410574"/>
                      <a:gd name="connsiteY120" fmla="*/ 693159 h 3398898"/>
                      <a:gd name="connsiteX121" fmla="*/ 1038352 w 3410574"/>
                      <a:gd name="connsiteY121" fmla="*/ 811048 h 3398898"/>
                      <a:gd name="connsiteX122" fmla="*/ 1497169 w 3410574"/>
                      <a:gd name="connsiteY122" fmla="*/ 811048 h 3398898"/>
                      <a:gd name="connsiteX123" fmla="*/ 1497169 w 3410574"/>
                      <a:gd name="connsiteY123" fmla="*/ 1012989 h 3398898"/>
                      <a:gd name="connsiteX124" fmla="*/ 980125 w 3410574"/>
                      <a:gd name="connsiteY124" fmla="*/ 1012989 h 3398898"/>
                      <a:gd name="connsiteX125" fmla="*/ 960916 w 3410574"/>
                      <a:gd name="connsiteY125" fmla="*/ 1079951 h 3398898"/>
                      <a:gd name="connsiteX126" fmla="*/ 912662 w 3410574"/>
                      <a:gd name="connsiteY126" fmla="*/ 1374077 h 3398898"/>
                      <a:gd name="connsiteX127" fmla="*/ 900949 w 3410574"/>
                      <a:gd name="connsiteY127" fmla="*/ 1593887 h 3398898"/>
                      <a:gd name="connsiteX128" fmla="*/ 1667887 w 3410574"/>
                      <a:gd name="connsiteY128" fmla="*/ 1593887 h 3398898"/>
                      <a:gd name="connsiteX129" fmla="*/ 1667887 w 3410574"/>
                      <a:gd name="connsiteY129" fmla="*/ 1547180 h 3398898"/>
                      <a:gd name="connsiteX130" fmla="*/ 1708545 w 3410574"/>
                      <a:gd name="connsiteY130" fmla="*/ 1569249 h 3398898"/>
                      <a:gd name="connsiteX131" fmla="*/ 1742680 w 3410574"/>
                      <a:gd name="connsiteY131" fmla="*/ 1579845 h 3398898"/>
                      <a:gd name="connsiteX132" fmla="*/ 1742680 w 3410574"/>
                      <a:gd name="connsiteY132" fmla="*/ 1593887 h 3398898"/>
                      <a:gd name="connsiteX133" fmla="*/ 1817872 w 3410574"/>
                      <a:gd name="connsiteY133" fmla="*/ 1593887 h 3398898"/>
                      <a:gd name="connsiteX134" fmla="*/ 1843259 w 3410574"/>
                      <a:gd name="connsiteY134" fmla="*/ 1596446 h 3398898"/>
                      <a:gd name="connsiteX135" fmla="*/ 1863052 w 3410574"/>
                      <a:gd name="connsiteY135" fmla="*/ 1596446 h 3398898"/>
                      <a:gd name="connsiteX136" fmla="*/ 1866887 w 3410574"/>
                      <a:gd name="connsiteY136" fmla="*/ 1795828 h 3398898"/>
                      <a:gd name="connsiteX137" fmla="*/ 1742680 w 3410574"/>
                      <a:gd name="connsiteY137" fmla="*/ 1795828 h 3398898"/>
                      <a:gd name="connsiteX138" fmla="*/ 1742680 w 3410574"/>
                      <a:gd name="connsiteY138" fmla="*/ 2391683 h 3398898"/>
                      <a:gd name="connsiteX139" fmla="*/ 2460685 w 3410574"/>
                      <a:gd name="connsiteY139" fmla="*/ 2391683 h 3398898"/>
                      <a:gd name="connsiteX140" fmla="*/ 2487048 w 3410574"/>
                      <a:gd name="connsiteY140" fmla="*/ 2299784 h 3398898"/>
                      <a:gd name="connsiteX141" fmla="*/ 2535303 w 3410574"/>
                      <a:gd name="connsiteY141" fmla="*/ 2005656 h 3398898"/>
                      <a:gd name="connsiteX142" fmla="*/ 2546483 w 3410574"/>
                      <a:gd name="connsiteY142" fmla="*/ 1795828 h 3398898"/>
                      <a:gd name="connsiteX143" fmla="*/ 2199581 w 3410574"/>
                      <a:gd name="connsiteY143" fmla="*/ 1795828 h 3398898"/>
                      <a:gd name="connsiteX144" fmla="*/ 2383325 w 3410574"/>
                      <a:gd name="connsiteY144" fmla="*/ 1596446 h 3398898"/>
                      <a:gd name="connsiteX145" fmla="*/ 3339589 w 3410574"/>
                      <a:gd name="connsiteY145" fmla="*/ 1596446 h 3398898"/>
                      <a:gd name="connsiteX146" fmla="*/ 3405333 w 3410574"/>
                      <a:gd name="connsiteY146" fmla="*/ 1589819 h 3398898"/>
                      <a:gd name="connsiteX147" fmla="*/ 3410574 w 3410574"/>
                      <a:gd name="connsiteY147" fmla="*/ 1693611 h 3398898"/>
                      <a:gd name="connsiteX148" fmla="*/ 1705287 w 3410574"/>
                      <a:gd name="connsiteY148" fmla="*/ 3398898 h 3398898"/>
                      <a:gd name="connsiteX149" fmla="*/ 0 w 3410574"/>
                      <a:gd name="connsiteY149" fmla="*/ 1693611 h 3398898"/>
                      <a:gd name="connsiteX150" fmla="*/ 1361613 w 3410574"/>
                      <a:gd name="connsiteY150" fmla="*/ 22970 h 3398898"/>
                      <a:gd name="connsiteX151" fmla="*/ 1512115 w 3410574"/>
                      <a:gd name="connsiteY151"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290653 w 3410574"/>
                      <a:gd name="connsiteY107" fmla="*/ 290401 h 3398898"/>
                      <a:gd name="connsiteX108" fmla="*/ 2093488 w 3410574"/>
                      <a:gd name="connsiteY108" fmla="*/ 290401 h 3398898"/>
                      <a:gd name="connsiteX109" fmla="*/ 2046334 w 3410574"/>
                      <a:gd name="connsiteY109" fmla="*/ 246081 h 3398898"/>
                      <a:gd name="connsiteX110" fmla="*/ 1978244 w 3410574"/>
                      <a:gd name="connsiteY110" fmla="*/ 198929 h 3398898"/>
                      <a:gd name="connsiteX111" fmla="*/ 1938400 w 3410574"/>
                      <a:gd name="connsiteY111" fmla="*/ 192366 h 3398898"/>
                      <a:gd name="connsiteX112" fmla="*/ 1938400 w 3410574"/>
                      <a:gd name="connsiteY112" fmla="*/ 102141 h 3398898"/>
                      <a:gd name="connsiteX113" fmla="*/ 1512115 w 3410574"/>
                      <a:gd name="connsiteY113" fmla="*/ 0 h 3398898"/>
                      <a:gd name="connsiteX114" fmla="*/ 1504201 w 3410574"/>
                      <a:gd name="connsiteY114" fmla="*/ 25496 h 3398898"/>
                      <a:gd name="connsiteX115" fmla="*/ 1497169 w 3410574"/>
                      <a:gd name="connsiteY115" fmla="*/ 95245 h 3398898"/>
                      <a:gd name="connsiteX116" fmla="*/ 1497169 w 3410574"/>
                      <a:gd name="connsiteY116" fmla="*/ 188249 h 3398898"/>
                      <a:gd name="connsiteX117" fmla="*/ 1483739 w 3410574"/>
                      <a:gd name="connsiteY117" fmla="*/ 190461 h 3398898"/>
                      <a:gd name="connsiteX118" fmla="*/ 1477716 w 3410574"/>
                      <a:gd name="connsiteY118" fmla="*/ 193392 h 3398898"/>
                      <a:gd name="connsiteX119" fmla="*/ 1084945 w 3410574"/>
                      <a:gd name="connsiteY119" fmla="*/ 693159 h 3398898"/>
                      <a:gd name="connsiteX120" fmla="*/ 1038352 w 3410574"/>
                      <a:gd name="connsiteY120" fmla="*/ 811048 h 3398898"/>
                      <a:gd name="connsiteX121" fmla="*/ 1497169 w 3410574"/>
                      <a:gd name="connsiteY121" fmla="*/ 811048 h 3398898"/>
                      <a:gd name="connsiteX122" fmla="*/ 1497169 w 3410574"/>
                      <a:gd name="connsiteY122" fmla="*/ 1012989 h 3398898"/>
                      <a:gd name="connsiteX123" fmla="*/ 980125 w 3410574"/>
                      <a:gd name="connsiteY123" fmla="*/ 1012989 h 3398898"/>
                      <a:gd name="connsiteX124" fmla="*/ 960916 w 3410574"/>
                      <a:gd name="connsiteY124" fmla="*/ 1079951 h 3398898"/>
                      <a:gd name="connsiteX125" fmla="*/ 912662 w 3410574"/>
                      <a:gd name="connsiteY125" fmla="*/ 1374077 h 3398898"/>
                      <a:gd name="connsiteX126" fmla="*/ 900949 w 3410574"/>
                      <a:gd name="connsiteY126" fmla="*/ 1593887 h 3398898"/>
                      <a:gd name="connsiteX127" fmla="*/ 1667887 w 3410574"/>
                      <a:gd name="connsiteY127" fmla="*/ 1593887 h 3398898"/>
                      <a:gd name="connsiteX128" fmla="*/ 1667887 w 3410574"/>
                      <a:gd name="connsiteY128" fmla="*/ 1547180 h 3398898"/>
                      <a:gd name="connsiteX129" fmla="*/ 1708545 w 3410574"/>
                      <a:gd name="connsiteY129" fmla="*/ 1569249 h 3398898"/>
                      <a:gd name="connsiteX130" fmla="*/ 1742680 w 3410574"/>
                      <a:gd name="connsiteY130" fmla="*/ 1579845 h 3398898"/>
                      <a:gd name="connsiteX131" fmla="*/ 1742680 w 3410574"/>
                      <a:gd name="connsiteY131" fmla="*/ 1593887 h 3398898"/>
                      <a:gd name="connsiteX132" fmla="*/ 1817872 w 3410574"/>
                      <a:gd name="connsiteY132" fmla="*/ 1593887 h 3398898"/>
                      <a:gd name="connsiteX133" fmla="*/ 1843259 w 3410574"/>
                      <a:gd name="connsiteY133" fmla="*/ 1596446 h 3398898"/>
                      <a:gd name="connsiteX134" fmla="*/ 1863052 w 3410574"/>
                      <a:gd name="connsiteY134" fmla="*/ 1596446 h 3398898"/>
                      <a:gd name="connsiteX135" fmla="*/ 1866887 w 3410574"/>
                      <a:gd name="connsiteY135" fmla="*/ 1795828 h 3398898"/>
                      <a:gd name="connsiteX136" fmla="*/ 1742680 w 3410574"/>
                      <a:gd name="connsiteY136" fmla="*/ 1795828 h 3398898"/>
                      <a:gd name="connsiteX137" fmla="*/ 1742680 w 3410574"/>
                      <a:gd name="connsiteY137" fmla="*/ 2391683 h 3398898"/>
                      <a:gd name="connsiteX138" fmla="*/ 2460685 w 3410574"/>
                      <a:gd name="connsiteY138" fmla="*/ 2391683 h 3398898"/>
                      <a:gd name="connsiteX139" fmla="*/ 2487048 w 3410574"/>
                      <a:gd name="connsiteY139" fmla="*/ 2299784 h 3398898"/>
                      <a:gd name="connsiteX140" fmla="*/ 2535303 w 3410574"/>
                      <a:gd name="connsiteY140" fmla="*/ 2005656 h 3398898"/>
                      <a:gd name="connsiteX141" fmla="*/ 2546483 w 3410574"/>
                      <a:gd name="connsiteY141" fmla="*/ 1795828 h 3398898"/>
                      <a:gd name="connsiteX142" fmla="*/ 2199581 w 3410574"/>
                      <a:gd name="connsiteY142" fmla="*/ 1795828 h 3398898"/>
                      <a:gd name="connsiteX143" fmla="*/ 2383325 w 3410574"/>
                      <a:gd name="connsiteY143" fmla="*/ 1596446 h 3398898"/>
                      <a:gd name="connsiteX144" fmla="*/ 3339589 w 3410574"/>
                      <a:gd name="connsiteY144" fmla="*/ 1596446 h 3398898"/>
                      <a:gd name="connsiteX145" fmla="*/ 3405333 w 3410574"/>
                      <a:gd name="connsiteY145" fmla="*/ 1589819 h 3398898"/>
                      <a:gd name="connsiteX146" fmla="*/ 3410574 w 3410574"/>
                      <a:gd name="connsiteY146" fmla="*/ 1693611 h 3398898"/>
                      <a:gd name="connsiteX147" fmla="*/ 1705287 w 3410574"/>
                      <a:gd name="connsiteY147" fmla="*/ 3398898 h 3398898"/>
                      <a:gd name="connsiteX148" fmla="*/ 0 w 3410574"/>
                      <a:gd name="connsiteY148" fmla="*/ 1693611 h 3398898"/>
                      <a:gd name="connsiteX149" fmla="*/ 1361613 w 3410574"/>
                      <a:gd name="connsiteY149" fmla="*/ 22970 h 3398898"/>
                      <a:gd name="connsiteX150" fmla="*/ 1512115 w 3410574"/>
                      <a:gd name="connsiteY150"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658729 w 3410574"/>
                      <a:gd name="connsiteY106" fmla="*/ 279561 h 3398898"/>
                      <a:gd name="connsiteX107" fmla="*/ 2093488 w 3410574"/>
                      <a:gd name="connsiteY107" fmla="*/ 290401 h 3398898"/>
                      <a:gd name="connsiteX108" fmla="*/ 2046334 w 3410574"/>
                      <a:gd name="connsiteY108" fmla="*/ 246081 h 3398898"/>
                      <a:gd name="connsiteX109" fmla="*/ 1978244 w 3410574"/>
                      <a:gd name="connsiteY109" fmla="*/ 198929 h 3398898"/>
                      <a:gd name="connsiteX110" fmla="*/ 1938400 w 3410574"/>
                      <a:gd name="connsiteY110" fmla="*/ 192366 h 3398898"/>
                      <a:gd name="connsiteX111" fmla="*/ 1938400 w 3410574"/>
                      <a:gd name="connsiteY111" fmla="*/ 102141 h 3398898"/>
                      <a:gd name="connsiteX112" fmla="*/ 1512115 w 3410574"/>
                      <a:gd name="connsiteY112" fmla="*/ 0 h 3398898"/>
                      <a:gd name="connsiteX113" fmla="*/ 1504201 w 3410574"/>
                      <a:gd name="connsiteY113" fmla="*/ 25496 h 3398898"/>
                      <a:gd name="connsiteX114" fmla="*/ 1497169 w 3410574"/>
                      <a:gd name="connsiteY114" fmla="*/ 95245 h 3398898"/>
                      <a:gd name="connsiteX115" fmla="*/ 1497169 w 3410574"/>
                      <a:gd name="connsiteY115" fmla="*/ 188249 h 3398898"/>
                      <a:gd name="connsiteX116" fmla="*/ 1483739 w 3410574"/>
                      <a:gd name="connsiteY116" fmla="*/ 190461 h 3398898"/>
                      <a:gd name="connsiteX117" fmla="*/ 1477716 w 3410574"/>
                      <a:gd name="connsiteY117" fmla="*/ 193392 h 3398898"/>
                      <a:gd name="connsiteX118" fmla="*/ 1084945 w 3410574"/>
                      <a:gd name="connsiteY118" fmla="*/ 693159 h 3398898"/>
                      <a:gd name="connsiteX119" fmla="*/ 1038352 w 3410574"/>
                      <a:gd name="connsiteY119" fmla="*/ 811048 h 3398898"/>
                      <a:gd name="connsiteX120" fmla="*/ 1497169 w 3410574"/>
                      <a:gd name="connsiteY120" fmla="*/ 811048 h 3398898"/>
                      <a:gd name="connsiteX121" fmla="*/ 1497169 w 3410574"/>
                      <a:gd name="connsiteY121" fmla="*/ 1012989 h 3398898"/>
                      <a:gd name="connsiteX122" fmla="*/ 980125 w 3410574"/>
                      <a:gd name="connsiteY122" fmla="*/ 1012989 h 3398898"/>
                      <a:gd name="connsiteX123" fmla="*/ 960916 w 3410574"/>
                      <a:gd name="connsiteY123" fmla="*/ 1079951 h 3398898"/>
                      <a:gd name="connsiteX124" fmla="*/ 912662 w 3410574"/>
                      <a:gd name="connsiteY124" fmla="*/ 1374077 h 3398898"/>
                      <a:gd name="connsiteX125" fmla="*/ 900949 w 3410574"/>
                      <a:gd name="connsiteY125" fmla="*/ 1593887 h 3398898"/>
                      <a:gd name="connsiteX126" fmla="*/ 1667887 w 3410574"/>
                      <a:gd name="connsiteY126" fmla="*/ 1593887 h 3398898"/>
                      <a:gd name="connsiteX127" fmla="*/ 1667887 w 3410574"/>
                      <a:gd name="connsiteY127" fmla="*/ 1547180 h 3398898"/>
                      <a:gd name="connsiteX128" fmla="*/ 1708545 w 3410574"/>
                      <a:gd name="connsiteY128" fmla="*/ 1569249 h 3398898"/>
                      <a:gd name="connsiteX129" fmla="*/ 1742680 w 3410574"/>
                      <a:gd name="connsiteY129" fmla="*/ 1579845 h 3398898"/>
                      <a:gd name="connsiteX130" fmla="*/ 1742680 w 3410574"/>
                      <a:gd name="connsiteY130" fmla="*/ 1593887 h 3398898"/>
                      <a:gd name="connsiteX131" fmla="*/ 1817872 w 3410574"/>
                      <a:gd name="connsiteY131" fmla="*/ 1593887 h 3398898"/>
                      <a:gd name="connsiteX132" fmla="*/ 1843259 w 3410574"/>
                      <a:gd name="connsiteY132" fmla="*/ 1596446 h 3398898"/>
                      <a:gd name="connsiteX133" fmla="*/ 1863052 w 3410574"/>
                      <a:gd name="connsiteY133" fmla="*/ 1596446 h 3398898"/>
                      <a:gd name="connsiteX134" fmla="*/ 1866887 w 3410574"/>
                      <a:gd name="connsiteY134" fmla="*/ 1795828 h 3398898"/>
                      <a:gd name="connsiteX135" fmla="*/ 1742680 w 3410574"/>
                      <a:gd name="connsiteY135" fmla="*/ 1795828 h 3398898"/>
                      <a:gd name="connsiteX136" fmla="*/ 1742680 w 3410574"/>
                      <a:gd name="connsiteY136" fmla="*/ 2391683 h 3398898"/>
                      <a:gd name="connsiteX137" fmla="*/ 2460685 w 3410574"/>
                      <a:gd name="connsiteY137" fmla="*/ 2391683 h 3398898"/>
                      <a:gd name="connsiteX138" fmla="*/ 2487048 w 3410574"/>
                      <a:gd name="connsiteY138" fmla="*/ 2299784 h 3398898"/>
                      <a:gd name="connsiteX139" fmla="*/ 2535303 w 3410574"/>
                      <a:gd name="connsiteY139" fmla="*/ 2005656 h 3398898"/>
                      <a:gd name="connsiteX140" fmla="*/ 2546483 w 3410574"/>
                      <a:gd name="connsiteY140" fmla="*/ 1795828 h 3398898"/>
                      <a:gd name="connsiteX141" fmla="*/ 2199581 w 3410574"/>
                      <a:gd name="connsiteY141" fmla="*/ 1795828 h 3398898"/>
                      <a:gd name="connsiteX142" fmla="*/ 2383325 w 3410574"/>
                      <a:gd name="connsiteY142" fmla="*/ 1596446 h 3398898"/>
                      <a:gd name="connsiteX143" fmla="*/ 3339589 w 3410574"/>
                      <a:gd name="connsiteY143" fmla="*/ 1596446 h 3398898"/>
                      <a:gd name="connsiteX144" fmla="*/ 3405333 w 3410574"/>
                      <a:gd name="connsiteY144" fmla="*/ 1589819 h 3398898"/>
                      <a:gd name="connsiteX145" fmla="*/ 3410574 w 3410574"/>
                      <a:gd name="connsiteY145" fmla="*/ 1693611 h 3398898"/>
                      <a:gd name="connsiteX146" fmla="*/ 1705287 w 3410574"/>
                      <a:gd name="connsiteY146" fmla="*/ 3398898 h 3398898"/>
                      <a:gd name="connsiteX147" fmla="*/ 0 w 3410574"/>
                      <a:gd name="connsiteY147" fmla="*/ 1693611 h 3398898"/>
                      <a:gd name="connsiteX148" fmla="*/ 1361613 w 3410574"/>
                      <a:gd name="connsiteY148" fmla="*/ 22970 h 3398898"/>
                      <a:gd name="connsiteX149" fmla="*/ 1512115 w 3410574"/>
                      <a:gd name="connsiteY149"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02141 h 3398898"/>
                      <a:gd name="connsiteX106" fmla="*/ 2093488 w 3410574"/>
                      <a:gd name="connsiteY106" fmla="*/ 290401 h 3398898"/>
                      <a:gd name="connsiteX107" fmla="*/ 2046334 w 3410574"/>
                      <a:gd name="connsiteY107" fmla="*/ 246081 h 3398898"/>
                      <a:gd name="connsiteX108" fmla="*/ 1978244 w 3410574"/>
                      <a:gd name="connsiteY108" fmla="*/ 198929 h 3398898"/>
                      <a:gd name="connsiteX109" fmla="*/ 1938400 w 3410574"/>
                      <a:gd name="connsiteY109" fmla="*/ 192366 h 3398898"/>
                      <a:gd name="connsiteX110" fmla="*/ 1938400 w 3410574"/>
                      <a:gd name="connsiteY110" fmla="*/ 102141 h 3398898"/>
                      <a:gd name="connsiteX111" fmla="*/ 1512115 w 3410574"/>
                      <a:gd name="connsiteY111" fmla="*/ 0 h 3398898"/>
                      <a:gd name="connsiteX112" fmla="*/ 1504201 w 3410574"/>
                      <a:gd name="connsiteY112" fmla="*/ 25496 h 3398898"/>
                      <a:gd name="connsiteX113" fmla="*/ 1497169 w 3410574"/>
                      <a:gd name="connsiteY113" fmla="*/ 95245 h 3398898"/>
                      <a:gd name="connsiteX114" fmla="*/ 1497169 w 3410574"/>
                      <a:gd name="connsiteY114" fmla="*/ 188249 h 3398898"/>
                      <a:gd name="connsiteX115" fmla="*/ 1483739 w 3410574"/>
                      <a:gd name="connsiteY115" fmla="*/ 190461 h 3398898"/>
                      <a:gd name="connsiteX116" fmla="*/ 1477716 w 3410574"/>
                      <a:gd name="connsiteY116" fmla="*/ 193392 h 3398898"/>
                      <a:gd name="connsiteX117" fmla="*/ 1084945 w 3410574"/>
                      <a:gd name="connsiteY117" fmla="*/ 693159 h 3398898"/>
                      <a:gd name="connsiteX118" fmla="*/ 1038352 w 3410574"/>
                      <a:gd name="connsiteY118" fmla="*/ 811048 h 3398898"/>
                      <a:gd name="connsiteX119" fmla="*/ 1497169 w 3410574"/>
                      <a:gd name="connsiteY119" fmla="*/ 811048 h 3398898"/>
                      <a:gd name="connsiteX120" fmla="*/ 1497169 w 3410574"/>
                      <a:gd name="connsiteY120" fmla="*/ 1012989 h 3398898"/>
                      <a:gd name="connsiteX121" fmla="*/ 980125 w 3410574"/>
                      <a:gd name="connsiteY121" fmla="*/ 1012989 h 3398898"/>
                      <a:gd name="connsiteX122" fmla="*/ 960916 w 3410574"/>
                      <a:gd name="connsiteY122" fmla="*/ 1079951 h 3398898"/>
                      <a:gd name="connsiteX123" fmla="*/ 912662 w 3410574"/>
                      <a:gd name="connsiteY123" fmla="*/ 1374077 h 3398898"/>
                      <a:gd name="connsiteX124" fmla="*/ 900949 w 3410574"/>
                      <a:gd name="connsiteY124" fmla="*/ 1593887 h 3398898"/>
                      <a:gd name="connsiteX125" fmla="*/ 1667887 w 3410574"/>
                      <a:gd name="connsiteY125" fmla="*/ 1593887 h 3398898"/>
                      <a:gd name="connsiteX126" fmla="*/ 1667887 w 3410574"/>
                      <a:gd name="connsiteY126" fmla="*/ 1547180 h 3398898"/>
                      <a:gd name="connsiteX127" fmla="*/ 1708545 w 3410574"/>
                      <a:gd name="connsiteY127" fmla="*/ 1569249 h 3398898"/>
                      <a:gd name="connsiteX128" fmla="*/ 1742680 w 3410574"/>
                      <a:gd name="connsiteY128" fmla="*/ 1579845 h 3398898"/>
                      <a:gd name="connsiteX129" fmla="*/ 1742680 w 3410574"/>
                      <a:gd name="connsiteY129" fmla="*/ 1593887 h 3398898"/>
                      <a:gd name="connsiteX130" fmla="*/ 1817872 w 3410574"/>
                      <a:gd name="connsiteY130" fmla="*/ 1593887 h 3398898"/>
                      <a:gd name="connsiteX131" fmla="*/ 1843259 w 3410574"/>
                      <a:gd name="connsiteY131" fmla="*/ 1596446 h 3398898"/>
                      <a:gd name="connsiteX132" fmla="*/ 1863052 w 3410574"/>
                      <a:gd name="connsiteY132" fmla="*/ 1596446 h 3398898"/>
                      <a:gd name="connsiteX133" fmla="*/ 1866887 w 3410574"/>
                      <a:gd name="connsiteY133" fmla="*/ 1795828 h 3398898"/>
                      <a:gd name="connsiteX134" fmla="*/ 1742680 w 3410574"/>
                      <a:gd name="connsiteY134" fmla="*/ 1795828 h 3398898"/>
                      <a:gd name="connsiteX135" fmla="*/ 1742680 w 3410574"/>
                      <a:gd name="connsiteY135" fmla="*/ 2391683 h 3398898"/>
                      <a:gd name="connsiteX136" fmla="*/ 2460685 w 3410574"/>
                      <a:gd name="connsiteY136" fmla="*/ 2391683 h 3398898"/>
                      <a:gd name="connsiteX137" fmla="*/ 2487048 w 3410574"/>
                      <a:gd name="connsiteY137" fmla="*/ 2299784 h 3398898"/>
                      <a:gd name="connsiteX138" fmla="*/ 2535303 w 3410574"/>
                      <a:gd name="connsiteY138" fmla="*/ 2005656 h 3398898"/>
                      <a:gd name="connsiteX139" fmla="*/ 2546483 w 3410574"/>
                      <a:gd name="connsiteY139" fmla="*/ 1795828 h 3398898"/>
                      <a:gd name="connsiteX140" fmla="*/ 2199581 w 3410574"/>
                      <a:gd name="connsiteY140" fmla="*/ 1795828 h 3398898"/>
                      <a:gd name="connsiteX141" fmla="*/ 2383325 w 3410574"/>
                      <a:gd name="connsiteY141" fmla="*/ 1596446 h 3398898"/>
                      <a:gd name="connsiteX142" fmla="*/ 3339589 w 3410574"/>
                      <a:gd name="connsiteY142" fmla="*/ 1596446 h 3398898"/>
                      <a:gd name="connsiteX143" fmla="*/ 3405333 w 3410574"/>
                      <a:gd name="connsiteY143" fmla="*/ 1589819 h 3398898"/>
                      <a:gd name="connsiteX144" fmla="*/ 3410574 w 3410574"/>
                      <a:gd name="connsiteY144" fmla="*/ 1693611 h 3398898"/>
                      <a:gd name="connsiteX145" fmla="*/ 1705287 w 3410574"/>
                      <a:gd name="connsiteY145" fmla="*/ 3398898 h 3398898"/>
                      <a:gd name="connsiteX146" fmla="*/ 0 w 3410574"/>
                      <a:gd name="connsiteY146" fmla="*/ 1693611 h 3398898"/>
                      <a:gd name="connsiteX147" fmla="*/ 1361613 w 3410574"/>
                      <a:gd name="connsiteY147" fmla="*/ 22970 h 3398898"/>
                      <a:gd name="connsiteX148" fmla="*/ 1512115 w 3410574"/>
                      <a:gd name="connsiteY148"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38400 w 3410574"/>
                      <a:gd name="connsiteY105" fmla="*/ 192366 h 3398898"/>
                      <a:gd name="connsiteX106" fmla="*/ 2093488 w 3410574"/>
                      <a:gd name="connsiteY106" fmla="*/ 290401 h 3398898"/>
                      <a:gd name="connsiteX107" fmla="*/ 2046334 w 3410574"/>
                      <a:gd name="connsiteY107" fmla="*/ 246081 h 3398898"/>
                      <a:gd name="connsiteX108" fmla="*/ 1978244 w 3410574"/>
                      <a:gd name="connsiteY108" fmla="*/ 198929 h 3398898"/>
                      <a:gd name="connsiteX109" fmla="*/ 1938400 w 3410574"/>
                      <a:gd name="connsiteY109" fmla="*/ 192366 h 3398898"/>
                      <a:gd name="connsiteX110" fmla="*/ 1512115 w 3410574"/>
                      <a:gd name="connsiteY110" fmla="*/ 0 h 3398898"/>
                      <a:gd name="connsiteX111" fmla="*/ 1504201 w 3410574"/>
                      <a:gd name="connsiteY111" fmla="*/ 25496 h 3398898"/>
                      <a:gd name="connsiteX112" fmla="*/ 1497169 w 3410574"/>
                      <a:gd name="connsiteY112" fmla="*/ 95245 h 3398898"/>
                      <a:gd name="connsiteX113" fmla="*/ 1497169 w 3410574"/>
                      <a:gd name="connsiteY113" fmla="*/ 188249 h 3398898"/>
                      <a:gd name="connsiteX114" fmla="*/ 1483739 w 3410574"/>
                      <a:gd name="connsiteY114" fmla="*/ 190461 h 3398898"/>
                      <a:gd name="connsiteX115" fmla="*/ 1477716 w 3410574"/>
                      <a:gd name="connsiteY115" fmla="*/ 193392 h 3398898"/>
                      <a:gd name="connsiteX116" fmla="*/ 1084945 w 3410574"/>
                      <a:gd name="connsiteY116" fmla="*/ 693159 h 3398898"/>
                      <a:gd name="connsiteX117" fmla="*/ 1038352 w 3410574"/>
                      <a:gd name="connsiteY117" fmla="*/ 811048 h 3398898"/>
                      <a:gd name="connsiteX118" fmla="*/ 1497169 w 3410574"/>
                      <a:gd name="connsiteY118" fmla="*/ 811048 h 3398898"/>
                      <a:gd name="connsiteX119" fmla="*/ 1497169 w 3410574"/>
                      <a:gd name="connsiteY119" fmla="*/ 1012989 h 3398898"/>
                      <a:gd name="connsiteX120" fmla="*/ 980125 w 3410574"/>
                      <a:gd name="connsiteY120" fmla="*/ 1012989 h 3398898"/>
                      <a:gd name="connsiteX121" fmla="*/ 960916 w 3410574"/>
                      <a:gd name="connsiteY121" fmla="*/ 1079951 h 3398898"/>
                      <a:gd name="connsiteX122" fmla="*/ 912662 w 3410574"/>
                      <a:gd name="connsiteY122" fmla="*/ 1374077 h 3398898"/>
                      <a:gd name="connsiteX123" fmla="*/ 900949 w 3410574"/>
                      <a:gd name="connsiteY123" fmla="*/ 1593887 h 3398898"/>
                      <a:gd name="connsiteX124" fmla="*/ 1667887 w 3410574"/>
                      <a:gd name="connsiteY124" fmla="*/ 1593887 h 3398898"/>
                      <a:gd name="connsiteX125" fmla="*/ 1667887 w 3410574"/>
                      <a:gd name="connsiteY125" fmla="*/ 1547180 h 3398898"/>
                      <a:gd name="connsiteX126" fmla="*/ 1708545 w 3410574"/>
                      <a:gd name="connsiteY126" fmla="*/ 1569249 h 3398898"/>
                      <a:gd name="connsiteX127" fmla="*/ 1742680 w 3410574"/>
                      <a:gd name="connsiteY127" fmla="*/ 1579845 h 3398898"/>
                      <a:gd name="connsiteX128" fmla="*/ 1742680 w 3410574"/>
                      <a:gd name="connsiteY128" fmla="*/ 1593887 h 3398898"/>
                      <a:gd name="connsiteX129" fmla="*/ 1817872 w 3410574"/>
                      <a:gd name="connsiteY129" fmla="*/ 1593887 h 3398898"/>
                      <a:gd name="connsiteX130" fmla="*/ 1843259 w 3410574"/>
                      <a:gd name="connsiteY130" fmla="*/ 1596446 h 3398898"/>
                      <a:gd name="connsiteX131" fmla="*/ 1863052 w 3410574"/>
                      <a:gd name="connsiteY131" fmla="*/ 1596446 h 3398898"/>
                      <a:gd name="connsiteX132" fmla="*/ 1866887 w 3410574"/>
                      <a:gd name="connsiteY132" fmla="*/ 1795828 h 3398898"/>
                      <a:gd name="connsiteX133" fmla="*/ 1742680 w 3410574"/>
                      <a:gd name="connsiteY133" fmla="*/ 1795828 h 3398898"/>
                      <a:gd name="connsiteX134" fmla="*/ 1742680 w 3410574"/>
                      <a:gd name="connsiteY134" fmla="*/ 2391683 h 3398898"/>
                      <a:gd name="connsiteX135" fmla="*/ 2460685 w 3410574"/>
                      <a:gd name="connsiteY135" fmla="*/ 2391683 h 3398898"/>
                      <a:gd name="connsiteX136" fmla="*/ 2487048 w 3410574"/>
                      <a:gd name="connsiteY136" fmla="*/ 2299784 h 3398898"/>
                      <a:gd name="connsiteX137" fmla="*/ 2535303 w 3410574"/>
                      <a:gd name="connsiteY137" fmla="*/ 2005656 h 3398898"/>
                      <a:gd name="connsiteX138" fmla="*/ 2546483 w 3410574"/>
                      <a:gd name="connsiteY138" fmla="*/ 1795828 h 3398898"/>
                      <a:gd name="connsiteX139" fmla="*/ 2199581 w 3410574"/>
                      <a:gd name="connsiteY139" fmla="*/ 1795828 h 3398898"/>
                      <a:gd name="connsiteX140" fmla="*/ 2383325 w 3410574"/>
                      <a:gd name="connsiteY140" fmla="*/ 1596446 h 3398898"/>
                      <a:gd name="connsiteX141" fmla="*/ 3339589 w 3410574"/>
                      <a:gd name="connsiteY141" fmla="*/ 1596446 h 3398898"/>
                      <a:gd name="connsiteX142" fmla="*/ 3405333 w 3410574"/>
                      <a:gd name="connsiteY142" fmla="*/ 1589819 h 3398898"/>
                      <a:gd name="connsiteX143" fmla="*/ 3410574 w 3410574"/>
                      <a:gd name="connsiteY143" fmla="*/ 1693611 h 3398898"/>
                      <a:gd name="connsiteX144" fmla="*/ 1705287 w 3410574"/>
                      <a:gd name="connsiteY144" fmla="*/ 3398898 h 3398898"/>
                      <a:gd name="connsiteX145" fmla="*/ 0 w 3410574"/>
                      <a:gd name="connsiteY145" fmla="*/ 1693611 h 3398898"/>
                      <a:gd name="connsiteX146" fmla="*/ 1361613 w 3410574"/>
                      <a:gd name="connsiteY146" fmla="*/ 22970 h 3398898"/>
                      <a:gd name="connsiteX147" fmla="*/ 1512115 w 3410574"/>
                      <a:gd name="connsiteY147"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978244 w 3410574"/>
                      <a:gd name="connsiteY105" fmla="*/ 198929 h 3398898"/>
                      <a:gd name="connsiteX106" fmla="*/ 2093488 w 3410574"/>
                      <a:gd name="connsiteY106" fmla="*/ 290401 h 3398898"/>
                      <a:gd name="connsiteX107" fmla="*/ 2046334 w 3410574"/>
                      <a:gd name="connsiteY107" fmla="*/ 246081 h 3398898"/>
                      <a:gd name="connsiteX108" fmla="*/ 1978244 w 3410574"/>
                      <a:gd name="connsiteY108" fmla="*/ 198929 h 3398898"/>
                      <a:gd name="connsiteX109" fmla="*/ 1512115 w 3410574"/>
                      <a:gd name="connsiteY109" fmla="*/ 0 h 3398898"/>
                      <a:gd name="connsiteX110" fmla="*/ 1504201 w 3410574"/>
                      <a:gd name="connsiteY110" fmla="*/ 25496 h 3398898"/>
                      <a:gd name="connsiteX111" fmla="*/ 1497169 w 3410574"/>
                      <a:gd name="connsiteY111" fmla="*/ 95245 h 3398898"/>
                      <a:gd name="connsiteX112" fmla="*/ 1497169 w 3410574"/>
                      <a:gd name="connsiteY112" fmla="*/ 188249 h 3398898"/>
                      <a:gd name="connsiteX113" fmla="*/ 1483739 w 3410574"/>
                      <a:gd name="connsiteY113" fmla="*/ 190461 h 3398898"/>
                      <a:gd name="connsiteX114" fmla="*/ 1477716 w 3410574"/>
                      <a:gd name="connsiteY114" fmla="*/ 193392 h 3398898"/>
                      <a:gd name="connsiteX115" fmla="*/ 1084945 w 3410574"/>
                      <a:gd name="connsiteY115" fmla="*/ 693159 h 3398898"/>
                      <a:gd name="connsiteX116" fmla="*/ 1038352 w 3410574"/>
                      <a:gd name="connsiteY116" fmla="*/ 811048 h 3398898"/>
                      <a:gd name="connsiteX117" fmla="*/ 1497169 w 3410574"/>
                      <a:gd name="connsiteY117" fmla="*/ 811048 h 3398898"/>
                      <a:gd name="connsiteX118" fmla="*/ 1497169 w 3410574"/>
                      <a:gd name="connsiteY118" fmla="*/ 1012989 h 3398898"/>
                      <a:gd name="connsiteX119" fmla="*/ 980125 w 3410574"/>
                      <a:gd name="connsiteY119" fmla="*/ 1012989 h 3398898"/>
                      <a:gd name="connsiteX120" fmla="*/ 960916 w 3410574"/>
                      <a:gd name="connsiteY120" fmla="*/ 1079951 h 3398898"/>
                      <a:gd name="connsiteX121" fmla="*/ 912662 w 3410574"/>
                      <a:gd name="connsiteY121" fmla="*/ 1374077 h 3398898"/>
                      <a:gd name="connsiteX122" fmla="*/ 900949 w 3410574"/>
                      <a:gd name="connsiteY122" fmla="*/ 1593887 h 3398898"/>
                      <a:gd name="connsiteX123" fmla="*/ 1667887 w 3410574"/>
                      <a:gd name="connsiteY123" fmla="*/ 1593887 h 3398898"/>
                      <a:gd name="connsiteX124" fmla="*/ 1667887 w 3410574"/>
                      <a:gd name="connsiteY124" fmla="*/ 1547180 h 3398898"/>
                      <a:gd name="connsiteX125" fmla="*/ 1708545 w 3410574"/>
                      <a:gd name="connsiteY125" fmla="*/ 1569249 h 3398898"/>
                      <a:gd name="connsiteX126" fmla="*/ 1742680 w 3410574"/>
                      <a:gd name="connsiteY126" fmla="*/ 1579845 h 3398898"/>
                      <a:gd name="connsiteX127" fmla="*/ 1742680 w 3410574"/>
                      <a:gd name="connsiteY127" fmla="*/ 1593887 h 3398898"/>
                      <a:gd name="connsiteX128" fmla="*/ 1817872 w 3410574"/>
                      <a:gd name="connsiteY128" fmla="*/ 1593887 h 3398898"/>
                      <a:gd name="connsiteX129" fmla="*/ 1843259 w 3410574"/>
                      <a:gd name="connsiteY129" fmla="*/ 1596446 h 3398898"/>
                      <a:gd name="connsiteX130" fmla="*/ 1863052 w 3410574"/>
                      <a:gd name="connsiteY130" fmla="*/ 1596446 h 3398898"/>
                      <a:gd name="connsiteX131" fmla="*/ 1866887 w 3410574"/>
                      <a:gd name="connsiteY131" fmla="*/ 1795828 h 3398898"/>
                      <a:gd name="connsiteX132" fmla="*/ 1742680 w 3410574"/>
                      <a:gd name="connsiteY132" fmla="*/ 1795828 h 3398898"/>
                      <a:gd name="connsiteX133" fmla="*/ 1742680 w 3410574"/>
                      <a:gd name="connsiteY133" fmla="*/ 2391683 h 3398898"/>
                      <a:gd name="connsiteX134" fmla="*/ 2460685 w 3410574"/>
                      <a:gd name="connsiteY134" fmla="*/ 2391683 h 3398898"/>
                      <a:gd name="connsiteX135" fmla="*/ 2487048 w 3410574"/>
                      <a:gd name="connsiteY135" fmla="*/ 2299784 h 3398898"/>
                      <a:gd name="connsiteX136" fmla="*/ 2535303 w 3410574"/>
                      <a:gd name="connsiteY136" fmla="*/ 2005656 h 3398898"/>
                      <a:gd name="connsiteX137" fmla="*/ 2546483 w 3410574"/>
                      <a:gd name="connsiteY137" fmla="*/ 1795828 h 3398898"/>
                      <a:gd name="connsiteX138" fmla="*/ 2199581 w 3410574"/>
                      <a:gd name="connsiteY138" fmla="*/ 1795828 h 3398898"/>
                      <a:gd name="connsiteX139" fmla="*/ 2383325 w 3410574"/>
                      <a:gd name="connsiteY139" fmla="*/ 1596446 h 3398898"/>
                      <a:gd name="connsiteX140" fmla="*/ 3339589 w 3410574"/>
                      <a:gd name="connsiteY140" fmla="*/ 1596446 h 3398898"/>
                      <a:gd name="connsiteX141" fmla="*/ 3405333 w 3410574"/>
                      <a:gd name="connsiteY141" fmla="*/ 1589819 h 3398898"/>
                      <a:gd name="connsiteX142" fmla="*/ 3410574 w 3410574"/>
                      <a:gd name="connsiteY142" fmla="*/ 1693611 h 3398898"/>
                      <a:gd name="connsiteX143" fmla="*/ 1705287 w 3410574"/>
                      <a:gd name="connsiteY143" fmla="*/ 3398898 h 3398898"/>
                      <a:gd name="connsiteX144" fmla="*/ 0 w 3410574"/>
                      <a:gd name="connsiteY144" fmla="*/ 1693611 h 3398898"/>
                      <a:gd name="connsiteX145" fmla="*/ 1361613 w 3410574"/>
                      <a:gd name="connsiteY145" fmla="*/ 22970 h 3398898"/>
                      <a:gd name="connsiteX146" fmla="*/ 1512115 w 3410574"/>
                      <a:gd name="connsiteY146"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2046334 w 3410574"/>
                      <a:gd name="connsiteY105" fmla="*/ 246081 h 3398898"/>
                      <a:gd name="connsiteX106" fmla="*/ 2093488 w 3410574"/>
                      <a:gd name="connsiteY106" fmla="*/ 290401 h 3398898"/>
                      <a:gd name="connsiteX107" fmla="*/ 2046334 w 3410574"/>
                      <a:gd name="connsiteY107" fmla="*/ 246081 h 3398898"/>
                      <a:gd name="connsiteX108" fmla="*/ 1512115 w 3410574"/>
                      <a:gd name="connsiteY108" fmla="*/ 0 h 3398898"/>
                      <a:gd name="connsiteX109" fmla="*/ 1504201 w 3410574"/>
                      <a:gd name="connsiteY109" fmla="*/ 25496 h 3398898"/>
                      <a:gd name="connsiteX110" fmla="*/ 1497169 w 3410574"/>
                      <a:gd name="connsiteY110" fmla="*/ 95245 h 3398898"/>
                      <a:gd name="connsiteX111" fmla="*/ 1497169 w 3410574"/>
                      <a:gd name="connsiteY111" fmla="*/ 188249 h 3398898"/>
                      <a:gd name="connsiteX112" fmla="*/ 1483739 w 3410574"/>
                      <a:gd name="connsiteY112" fmla="*/ 190461 h 3398898"/>
                      <a:gd name="connsiteX113" fmla="*/ 1477716 w 3410574"/>
                      <a:gd name="connsiteY113" fmla="*/ 193392 h 3398898"/>
                      <a:gd name="connsiteX114" fmla="*/ 1084945 w 3410574"/>
                      <a:gd name="connsiteY114" fmla="*/ 693159 h 3398898"/>
                      <a:gd name="connsiteX115" fmla="*/ 1038352 w 3410574"/>
                      <a:gd name="connsiteY115" fmla="*/ 811048 h 3398898"/>
                      <a:gd name="connsiteX116" fmla="*/ 1497169 w 3410574"/>
                      <a:gd name="connsiteY116" fmla="*/ 811048 h 3398898"/>
                      <a:gd name="connsiteX117" fmla="*/ 1497169 w 3410574"/>
                      <a:gd name="connsiteY117" fmla="*/ 1012989 h 3398898"/>
                      <a:gd name="connsiteX118" fmla="*/ 980125 w 3410574"/>
                      <a:gd name="connsiteY118" fmla="*/ 1012989 h 3398898"/>
                      <a:gd name="connsiteX119" fmla="*/ 960916 w 3410574"/>
                      <a:gd name="connsiteY119" fmla="*/ 1079951 h 3398898"/>
                      <a:gd name="connsiteX120" fmla="*/ 912662 w 3410574"/>
                      <a:gd name="connsiteY120" fmla="*/ 1374077 h 3398898"/>
                      <a:gd name="connsiteX121" fmla="*/ 900949 w 3410574"/>
                      <a:gd name="connsiteY121" fmla="*/ 1593887 h 3398898"/>
                      <a:gd name="connsiteX122" fmla="*/ 1667887 w 3410574"/>
                      <a:gd name="connsiteY122" fmla="*/ 1593887 h 3398898"/>
                      <a:gd name="connsiteX123" fmla="*/ 1667887 w 3410574"/>
                      <a:gd name="connsiteY123" fmla="*/ 1547180 h 3398898"/>
                      <a:gd name="connsiteX124" fmla="*/ 1708545 w 3410574"/>
                      <a:gd name="connsiteY124" fmla="*/ 1569249 h 3398898"/>
                      <a:gd name="connsiteX125" fmla="*/ 1742680 w 3410574"/>
                      <a:gd name="connsiteY125" fmla="*/ 1579845 h 3398898"/>
                      <a:gd name="connsiteX126" fmla="*/ 1742680 w 3410574"/>
                      <a:gd name="connsiteY126" fmla="*/ 1593887 h 3398898"/>
                      <a:gd name="connsiteX127" fmla="*/ 1817872 w 3410574"/>
                      <a:gd name="connsiteY127" fmla="*/ 1593887 h 3398898"/>
                      <a:gd name="connsiteX128" fmla="*/ 1843259 w 3410574"/>
                      <a:gd name="connsiteY128" fmla="*/ 1596446 h 3398898"/>
                      <a:gd name="connsiteX129" fmla="*/ 1863052 w 3410574"/>
                      <a:gd name="connsiteY129" fmla="*/ 1596446 h 3398898"/>
                      <a:gd name="connsiteX130" fmla="*/ 1866887 w 3410574"/>
                      <a:gd name="connsiteY130" fmla="*/ 1795828 h 3398898"/>
                      <a:gd name="connsiteX131" fmla="*/ 1742680 w 3410574"/>
                      <a:gd name="connsiteY131" fmla="*/ 1795828 h 3398898"/>
                      <a:gd name="connsiteX132" fmla="*/ 1742680 w 3410574"/>
                      <a:gd name="connsiteY132" fmla="*/ 2391683 h 3398898"/>
                      <a:gd name="connsiteX133" fmla="*/ 2460685 w 3410574"/>
                      <a:gd name="connsiteY133" fmla="*/ 2391683 h 3398898"/>
                      <a:gd name="connsiteX134" fmla="*/ 2487048 w 3410574"/>
                      <a:gd name="connsiteY134" fmla="*/ 2299784 h 3398898"/>
                      <a:gd name="connsiteX135" fmla="*/ 2535303 w 3410574"/>
                      <a:gd name="connsiteY135" fmla="*/ 2005656 h 3398898"/>
                      <a:gd name="connsiteX136" fmla="*/ 2546483 w 3410574"/>
                      <a:gd name="connsiteY136" fmla="*/ 1795828 h 3398898"/>
                      <a:gd name="connsiteX137" fmla="*/ 2199581 w 3410574"/>
                      <a:gd name="connsiteY137" fmla="*/ 1795828 h 3398898"/>
                      <a:gd name="connsiteX138" fmla="*/ 2383325 w 3410574"/>
                      <a:gd name="connsiteY138" fmla="*/ 1596446 h 3398898"/>
                      <a:gd name="connsiteX139" fmla="*/ 3339589 w 3410574"/>
                      <a:gd name="connsiteY139" fmla="*/ 1596446 h 3398898"/>
                      <a:gd name="connsiteX140" fmla="*/ 3405333 w 3410574"/>
                      <a:gd name="connsiteY140" fmla="*/ 1589819 h 3398898"/>
                      <a:gd name="connsiteX141" fmla="*/ 3410574 w 3410574"/>
                      <a:gd name="connsiteY141" fmla="*/ 1693611 h 3398898"/>
                      <a:gd name="connsiteX142" fmla="*/ 1705287 w 3410574"/>
                      <a:gd name="connsiteY142" fmla="*/ 3398898 h 3398898"/>
                      <a:gd name="connsiteX143" fmla="*/ 0 w 3410574"/>
                      <a:gd name="connsiteY143" fmla="*/ 1693611 h 3398898"/>
                      <a:gd name="connsiteX144" fmla="*/ 1361613 w 3410574"/>
                      <a:gd name="connsiteY144" fmla="*/ 22970 h 3398898"/>
                      <a:gd name="connsiteX145" fmla="*/ 1512115 w 3410574"/>
                      <a:gd name="connsiteY14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84019 w 3410574"/>
                      <a:gd name="connsiteY89" fmla="*/ 537490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2284019 w 3410574"/>
                      <a:gd name="connsiteY96" fmla="*/ 537490 h 3398898"/>
                      <a:gd name="connsiteX97" fmla="*/ 1233141 w 3410574"/>
                      <a:gd name="connsiteY97" fmla="*/ 247871 h 3398898"/>
                      <a:gd name="connsiteX98" fmla="*/ 1102686 w 3410574"/>
                      <a:gd name="connsiteY98" fmla="*/ 296876 h 3398898"/>
                      <a:gd name="connsiteX99" fmla="*/ 531768 w 3410574"/>
                      <a:gd name="connsiteY99" fmla="*/ 726244 h 3398898"/>
                      <a:gd name="connsiteX100" fmla="*/ 468352 w 3410574"/>
                      <a:gd name="connsiteY100" fmla="*/ 811048 h 3398898"/>
                      <a:gd name="connsiteX101" fmla="*/ 922625 w 3410574"/>
                      <a:gd name="connsiteY101" fmla="*/ 811048 h 3398898"/>
                      <a:gd name="connsiteX102" fmla="*/ 945633 w 3410574"/>
                      <a:gd name="connsiteY102" fmla="*/ 742697 h 3398898"/>
                      <a:gd name="connsiteX103" fmla="*/ 1199170 w 3410574"/>
                      <a:gd name="connsiteY103" fmla="*/ 285117 h 3398898"/>
                      <a:gd name="connsiteX104" fmla="*/ 1233141 w 3410574"/>
                      <a:gd name="connsiteY104" fmla="*/ 247871 h 3398898"/>
                      <a:gd name="connsiteX105" fmla="*/ 1512115 w 3410574"/>
                      <a:gd name="connsiteY105" fmla="*/ 0 h 3398898"/>
                      <a:gd name="connsiteX106" fmla="*/ 1504201 w 3410574"/>
                      <a:gd name="connsiteY106" fmla="*/ 25496 h 3398898"/>
                      <a:gd name="connsiteX107" fmla="*/ 1497169 w 3410574"/>
                      <a:gd name="connsiteY107" fmla="*/ 95245 h 3398898"/>
                      <a:gd name="connsiteX108" fmla="*/ 1497169 w 3410574"/>
                      <a:gd name="connsiteY108" fmla="*/ 188249 h 3398898"/>
                      <a:gd name="connsiteX109" fmla="*/ 1483739 w 3410574"/>
                      <a:gd name="connsiteY109" fmla="*/ 190461 h 3398898"/>
                      <a:gd name="connsiteX110" fmla="*/ 1477716 w 3410574"/>
                      <a:gd name="connsiteY110" fmla="*/ 193392 h 3398898"/>
                      <a:gd name="connsiteX111" fmla="*/ 1084945 w 3410574"/>
                      <a:gd name="connsiteY111" fmla="*/ 693159 h 3398898"/>
                      <a:gd name="connsiteX112" fmla="*/ 1038352 w 3410574"/>
                      <a:gd name="connsiteY112" fmla="*/ 811048 h 3398898"/>
                      <a:gd name="connsiteX113" fmla="*/ 1497169 w 3410574"/>
                      <a:gd name="connsiteY113" fmla="*/ 811048 h 3398898"/>
                      <a:gd name="connsiteX114" fmla="*/ 1497169 w 3410574"/>
                      <a:gd name="connsiteY114" fmla="*/ 1012989 h 3398898"/>
                      <a:gd name="connsiteX115" fmla="*/ 980125 w 3410574"/>
                      <a:gd name="connsiteY115" fmla="*/ 1012989 h 3398898"/>
                      <a:gd name="connsiteX116" fmla="*/ 960916 w 3410574"/>
                      <a:gd name="connsiteY116" fmla="*/ 1079951 h 3398898"/>
                      <a:gd name="connsiteX117" fmla="*/ 912662 w 3410574"/>
                      <a:gd name="connsiteY117" fmla="*/ 1374077 h 3398898"/>
                      <a:gd name="connsiteX118" fmla="*/ 900949 w 3410574"/>
                      <a:gd name="connsiteY118" fmla="*/ 1593887 h 3398898"/>
                      <a:gd name="connsiteX119" fmla="*/ 1667887 w 3410574"/>
                      <a:gd name="connsiteY119" fmla="*/ 1593887 h 3398898"/>
                      <a:gd name="connsiteX120" fmla="*/ 1667887 w 3410574"/>
                      <a:gd name="connsiteY120" fmla="*/ 1547180 h 3398898"/>
                      <a:gd name="connsiteX121" fmla="*/ 1708545 w 3410574"/>
                      <a:gd name="connsiteY121" fmla="*/ 1569249 h 3398898"/>
                      <a:gd name="connsiteX122" fmla="*/ 1742680 w 3410574"/>
                      <a:gd name="connsiteY122" fmla="*/ 1579845 h 3398898"/>
                      <a:gd name="connsiteX123" fmla="*/ 1742680 w 3410574"/>
                      <a:gd name="connsiteY123" fmla="*/ 1593887 h 3398898"/>
                      <a:gd name="connsiteX124" fmla="*/ 1817872 w 3410574"/>
                      <a:gd name="connsiteY124" fmla="*/ 1593887 h 3398898"/>
                      <a:gd name="connsiteX125" fmla="*/ 1843259 w 3410574"/>
                      <a:gd name="connsiteY125" fmla="*/ 1596446 h 3398898"/>
                      <a:gd name="connsiteX126" fmla="*/ 1863052 w 3410574"/>
                      <a:gd name="connsiteY126" fmla="*/ 1596446 h 3398898"/>
                      <a:gd name="connsiteX127" fmla="*/ 1866887 w 3410574"/>
                      <a:gd name="connsiteY127" fmla="*/ 1795828 h 3398898"/>
                      <a:gd name="connsiteX128" fmla="*/ 1742680 w 3410574"/>
                      <a:gd name="connsiteY128" fmla="*/ 1795828 h 3398898"/>
                      <a:gd name="connsiteX129" fmla="*/ 1742680 w 3410574"/>
                      <a:gd name="connsiteY129" fmla="*/ 2391683 h 3398898"/>
                      <a:gd name="connsiteX130" fmla="*/ 2460685 w 3410574"/>
                      <a:gd name="connsiteY130" fmla="*/ 2391683 h 3398898"/>
                      <a:gd name="connsiteX131" fmla="*/ 2487048 w 3410574"/>
                      <a:gd name="connsiteY131" fmla="*/ 2299784 h 3398898"/>
                      <a:gd name="connsiteX132" fmla="*/ 2535303 w 3410574"/>
                      <a:gd name="connsiteY132" fmla="*/ 2005656 h 3398898"/>
                      <a:gd name="connsiteX133" fmla="*/ 2546483 w 3410574"/>
                      <a:gd name="connsiteY133" fmla="*/ 1795828 h 3398898"/>
                      <a:gd name="connsiteX134" fmla="*/ 2199581 w 3410574"/>
                      <a:gd name="connsiteY134" fmla="*/ 1795828 h 3398898"/>
                      <a:gd name="connsiteX135" fmla="*/ 2383325 w 3410574"/>
                      <a:gd name="connsiteY135" fmla="*/ 1596446 h 3398898"/>
                      <a:gd name="connsiteX136" fmla="*/ 3339589 w 3410574"/>
                      <a:gd name="connsiteY136" fmla="*/ 1596446 h 3398898"/>
                      <a:gd name="connsiteX137" fmla="*/ 3405333 w 3410574"/>
                      <a:gd name="connsiteY137" fmla="*/ 1589819 h 3398898"/>
                      <a:gd name="connsiteX138" fmla="*/ 3410574 w 3410574"/>
                      <a:gd name="connsiteY138" fmla="*/ 1693611 h 3398898"/>
                      <a:gd name="connsiteX139" fmla="*/ 1705287 w 3410574"/>
                      <a:gd name="connsiteY139" fmla="*/ 3398898 h 3398898"/>
                      <a:gd name="connsiteX140" fmla="*/ 0 w 3410574"/>
                      <a:gd name="connsiteY140" fmla="*/ 1693611 h 3398898"/>
                      <a:gd name="connsiteX141" fmla="*/ 1361613 w 3410574"/>
                      <a:gd name="connsiteY141" fmla="*/ 22970 h 3398898"/>
                      <a:gd name="connsiteX142" fmla="*/ 1512115 w 3410574"/>
                      <a:gd name="connsiteY142"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295354 w 3410574"/>
                      <a:gd name="connsiteY89" fmla="*/ 555622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2295354 w 3410574"/>
                      <a:gd name="connsiteY95" fmla="*/ 555622 h 3398898"/>
                      <a:gd name="connsiteX96" fmla="*/ 1233141 w 3410574"/>
                      <a:gd name="connsiteY96" fmla="*/ 247871 h 3398898"/>
                      <a:gd name="connsiteX97" fmla="*/ 1102686 w 3410574"/>
                      <a:gd name="connsiteY97" fmla="*/ 296876 h 3398898"/>
                      <a:gd name="connsiteX98" fmla="*/ 531768 w 3410574"/>
                      <a:gd name="connsiteY98" fmla="*/ 726244 h 3398898"/>
                      <a:gd name="connsiteX99" fmla="*/ 468352 w 3410574"/>
                      <a:gd name="connsiteY99" fmla="*/ 811048 h 3398898"/>
                      <a:gd name="connsiteX100" fmla="*/ 922625 w 3410574"/>
                      <a:gd name="connsiteY100" fmla="*/ 811048 h 3398898"/>
                      <a:gd name="connsiteX101" fmla="*/ 945633 w 3410574"/>
                      <a:gd name="connsiteY101" fmla="*/ 742697 h 3398898"/>
                      <a:gd name="connsiteX102" fmla="*/ 1199170 w 3410574"/>
                      <a:gd name="connsiteY102" fmla="*/ 285117 h 3398898"/>
                      <a:gd name="connsiteX103" fmla="*/ 1233141 w 3410574"/>
                      <a:gd name="connsiteY103" fmla="*/ 247871 h 3398898"/>
                      <a:gd name="connsiteX104" fmla="*/ 1512115 w 3410574"/>
                      <a:gd name="connsiteY104" fmla="*/ 0 h 3398898"/>
                      <a:gd name="connsiteX105" fmla="*/ 1504201 w 3410574"/>
                      <a:gd name="connsiteY105" fmla="*/ 25496 h 3398898"/>
                      <a:gd name="connsiteX106" fmla="*/ 1497169 w 3410574"/>
                      <a:gd name="connsiteY106" fmla="*/ 95245 h 3398898"/>
                      <a:gd name="connsiteX107" fmla="*/ 1497169 w 3410574"/>
                      <a:gd name="connsiteY107" fmla="*/ 188249 h 3398898"/>
                      <a:gd name="connsiteX108" fmla="*/ 1483739 w 3410574"/>
                      <a:gd name="connsiteY108" fmla="*/ 190461 h 3398898"/>
                      <a:gd name="connsiteX109" fmla="*/ 1477716 w 3410574"/>
                      <a:gd name="connsiteY109" fmla="*/ 193392 h 3398898"/>
                      <a:gd name="connsiteX110" fmla="*/ 1084945 w 3410574"/>
                      <a:gd name="connsiteY110" fmla="*/ 693159 h 3398898"/>
                      <a:gd name="connsiteX111" fmla="*/ 1038352 w 3410574"/>
                      <a:gd name="connsiteY111" fmla="*/ 811048 h 3398898"/>
                      <a:gd name="connsiteX112" fmla="*/ 1497169 w 3410574"/>
                      <a:gd name="connsiteY112" fmla="*/ 811048 h 3398898"/>
                      <a:gd name="connsiteX113" fmla="*/ 1497169 w 3410574"/>
                      <a:gd name="connsiteY113" fmla="*/ 1012989 h 3398898"/>
                      <a:gd name="connsiteX114" fmla="*/ 980125 w 3410574"/>
                      <a:gd name="connsiteY114" fmla="*/ 1012989 h 3398898"/>
                      <a:gd name="connsiteX115" fmla="*/ 960916 w 3410574"/>
                      <a:gd name="connsiteY115" fmla="*/ 1079951 h 3398898"/>
                      <a:gd name="connsiteX116" fmla="*/ 912662 w 3410574"/>
                      <a:gd name="connsiteY116" fmla="*/ 1374077 h 3398898"/>
                      <a:gd name="connsiteX117" fmla="*/ 900949 w 3410574"/>
                      <a:gd name="connsiteY117" fmla="*/ 1593887 h 3398898"/>
                      <a:gd name="connsiteX118" fmla="*/ 1667887 w 3410574"/>
                      <a:gd name="connsiteY118" fmla="*/ 1593887 h 3398898"/>
                      <a:gd name="connsiteX119" fmla="*/ 1667887 w 3410574"/>
                      <a:gd name="connsiteY119" fmla="*/ 1547180 h 3398898"/>
                      <a:gd name="connsiteX120" fmla="*/ 1708545 w 3410574"/>
                      <a:gd name="connsiteY120" fmla="*/ 1569249 h 3398898"/>
                      <a:gd name="connsiteX121" fmla="*/ 1742680 w 3410574"/>
                      <a:gd name="connsiteY121" fmla="*/ 1579845 h 3398898"/>
                      <a:gd name="connsiteX122" fmla="*/ 1742680 w 3410574"/>
                      <a:gd name="connsiteY122" fmla="*/ 1593887 h 3398898"/>
                      <a:gd name="connsiteX123" fmla="*/ 1817872 w 3410574"/>
                      <a:gd name="connsiteY123" fmla="*/ 1593887 h 3398898"/>
                      <a:gd name="connsiteX124" fmla="*/ 1843259 w 3410574"/>
                      <a:gd name="connsiteY124" fmla="*/ 1596446 h 3398898"/>
                      <a:gd name="connsiteX125" fmla="*/ 1863052 w 3410574"/>
                      <a:gd name="connsiteY125" fmla="*/ 1596446 h 3398898"/>
                      <a:gd name="connsiteX126" fmla="*/ 1866887 w 3410574"/>
                      <a:gd name="connsiteY126" fmla="*/ 1795828 h 3398898"/>
                      <a:gd name="connsiteX127" fmla="*/ 1742680 w 3410574"/>
                      <a:gd name="connsiteY127" fmla="*/ 1795828 h 3398898"/>
                      <a:gd name="connsiteX128" fmla="*/ 1742680 w 3410574"/>
                      <a:gd name="connsiteY128" fmla="*/ 2391683 h 3398898"/>
                      <a:gd name="connsiteX129" fmla="*/ 2460685 w 3410574"/>
                      <a:gd name="connsiteY129" fmla="*/ 2391683 h 3398898"/>
                      <a:gd name="connsiteX130" fmla="*/ 2487048 w 3410574"/>
                      <a:gd name="connsiteY130" fmla="*/ 2299784 h 3398898"/>
                      <a:gd name="connsiteX131" fmla="*/ 2535303 w 3410574"/>
                      <a:gd name="connsiteY131" fmla="*/ 2005656 h 3398898"/>
                      <a:gd name="connsiteX132" fmla="*/ 2546483 w 3410574"/>
                      <a:gd name="connsiteY132" fmla="*/ 1795828 h 3398898"/>
                      <a:gd name="connsiteX133" fmla="*/ 2199581 w 3410574"/>
                      <a:gd name="connsiteY133" fmla="*/ 1795828 h 3398898"/>
                      <a:gd name="connsiteX134" fmla="*/ 2383325 w 3410574"/>
                      <a:gd name="connsiteY134" fmla="*/ 1596446 h 3398898"/>
                      <a:gd name="connsiteX135" fmla="*/ 3339589 w 3410574"/>
                      <a:gd name="connsiteY135" fmla="*/ 1596446 h 3398898"/>
                      <a:gd name="connsiteX136" fmla="*/ 3405333 w 3410574"/>
                      <a:gd name="connsiteY136" fmla="*/ 1589819 h 3398898"/>
                      <a:gd name="connsiteX137" fmla="*/ 3410574 w 3410574"/>
                      <a:gd name="connsiteY137" fmla="*/ 1693611 h 3398898"/>
                      <a:gd name="connsiteX138" fmla="*/ 1705287 w 3410574"/>
                      <a:gd name="connsiteY138" fmla="*/ 3398898 h 3398898"/>
                      <a:gd name="connsiteX139" fmla="*/ 0 w 3410574"/>
                      <a:gd name="connsiteY139" fmla="*/ 1693611 h 3398898"/>
                      <a:gd name="connsiteX140" fmla="*/ 1361613 w 3410574"/>
                      <a:gd name="connsiteY140" fmla="*/ 22970 h 3398898"/>
                      <a:gd name="connsiteX141" fmla="*/ 1512115 w 3410574"/>
                      <a:gd name="connsiteY141"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363020 w 3410574"/>
                      <a:gd name="connsiteY89" fmla="*/ 693159 h 3398898"/>
                      <a:gd name="connsiteX90" fmla="*/ 2410632 w 3410574"/>
                      <a:gd name="connsiteY90" fmla="*/ 537490 h 3398898"/>
                      <a:gd name="connsiteX91" fmla="*/ 2448296 w 3410574"/>
                      <a:gd name="connsiteY91" fmla="*/ 612281 h 3398898"/>
                      <a:gd name="connsiteX92" fmla="*/ 2495310 w 3410574"/>
                      <a:gd name="connsiteY92" fmla="*/ 725750 h 3398898"/>
                      <a:gd name="connsiteX93" fmla="*/ 2375900 w 3410574"/>
                      <a:gd name="connsiteY93" fmla="*/ 725750 h 3398898"/>
                      <a:gd name="connsiteX94" fmla="*/ 2363020 w 3410574"/>
                      <a:gd name="connsiteY94" fmla="*/ 693159 h 3398898"/>
                      <a:gd name="connsiteX95" fmla="*/ 1233141 w 3410574"/>
                      <a:gd name="connsiteY95" fmla="*/ 247871 h 3398898"/>
                      <a:gd name="connsiteX96" fmla="*/ 1102686 w 3410574"/>
                      <a:gd name="connsiteY96" fmla="*/ 296876 h 3398898"/>
                      <a:gd name="connsiteX97" fmla="*/ 531768 w 3410574"/>
                      <a:gd name="connsiteY97" fmla="*/ 726244 h 3398898"/>
                      <a:gd name="connsiteX98" fmla="*/ 468352 w 3410574"/>
                      <a:gd name="connsiteY98" fmla="*/ 811048 h 3398898"/>
                      <a:gd name="connsiteX99" fmla="*/ 922625 w 3410574"/>
                      <a:gd name="connsiteY99" fmla="*/ 811048 h 3398898"/>
                      <a:gd name="connsiteX100" fmla="*/ 945633 w 3410574"/>
                      <a:gd name="connsiteY100" fmla="*/ 742697 h 3398898"/>
                      <a:gd name="connsiteX101" fmla="*/ 1199170 w 3410574"/>
                      <a:gd name="connsiteY101" fmla="*/ 285117 h 3398898"/>
                      <a:gd name="connsiteX102" fmla="*/ 1233141 w 3410574"/>
                      <a:gd name="connsiteY102" fmla="*/ 247871 h 3398898"/>
                      <a:gd name="connsiteX103" fmla="*/ 1512115 w 3410574"/>
                      <a:gd name="connsiteY103" fmla="*/ 0 h 3398898"/>
                      <a:gd name="connsiteX104" fmla="*/ 1504201 w 3410574"/>
                      <a:gd name="connsiteY104" fmla="*/ 25496 h 3398898"/>
                      <a:gd name="connsiteX105" fmla="*/ 1497169 w 3410574"/>
                      <a:gd name="connsiteY105" fmla="*/ 95245 h 3398898"/>
                      <a:gd name="connsiteX106" fmla="*/ 1497169 w 3410574"/>
                      <a:gd name="connsiteY106" fmla="*/ 188249 h 3398898"/>
                      <a:gd name="connsiteX107" fmla="*/ 1483739 w 3410574"/>
                      <a:gd name="connsiteY107" fmla="*/ 190461 h 3398898"/>
                      <a:gd name="connsiteX108" fmla="*/ 1477716 w 3410574"/>
                      <a:gd name="connsiteY108" fmla="*/ 193392 h 3398898"/>
                      <a:gd name="connsiteX109" fmla="*/ 1084945 w 3410574"/>
                      <a:gd name="connsiteY109" fmla="*/ 693159 h 3398898"/>
                      <a:gd name="connsiteX110" fmla="*/ 1038352 w 3410574"/>
                      <a:gd name="connsiteY110" fmla="*/ 811048 h 3398898"/>
                      <a:gd name="connsiteX111" fmla="*/ 1497169 w 3410574"/>
                      <a:gd name="connsiteY111" fmla="*/ 811048 h 3398898"/>
                      <a:gd name="connsiteX112" fmla="*/ 1497169 w 3410574"/>
                      <a:gd name="connsiteY112" fmla="*/ 1012989 h 3398898"/>
                      <a:gd name="connsiteX113" fmla="*/ 980125 w 3410574"/>
                      <a:gd name="connsiteY113" fmla="*/ 1012989 h 3398898"/>
                      <a:gd name="connsiteX114" fmla="*/ 960916 w 3410574"/>
                      <a:gd name="connsiteY114" fmla="*/ 1079951 h 3398898"/>
                      <a:gd name="connsiteX115" fmla="*/ 912662 w 3410574"/>
                      <a:gd name="connsiteY115" fmla="*/ 1374077 h 3398898"/>
                      <a:gd name="connsiteX116" fmla="*/ 900949 w 3410574"/>
                      <a:gd name="connsiteY116" fmla="*/ 1593887 h 3398898"/>
                      <a:gd name="connsiteX117" fmla="*/ 1667887 w 3410574"/>
                      <a:gd name="connsiteY117" fmla="*/ 1593887 h 3398898"/>
                      <a:gd name="connsiteX118" fmla="*/ 1667887 w 3410574"/>
                      <a:gd name="connsiteY118" fmla="*/ 1547180 h 3398898"/>
                      <a:gd name="connsiteX119" fmla="*/ 1708545 w 3410574"/>
                      <a:gd name="connsiteY119" fmla="*/ 1569249 h 3398898"/>
                      <a:gd name="connsiteX120" fmla="*/ 1742680 w 3410574"/>
                      <a:gd name="connsiteY120" fmla="*/ 1579845 h 3398898"/>
                      <a:gd name="connsiteX121" fmla="*/ 1742680 w 3410574"/>
                      <a:gd name="connsiteY121" fmla="*/ 1593887 h 3398898"/>
                      <a:gd name="connsiteX122" fmla="*/ 1817872 w 3410574"/>
                      <a:gd name="connsiteY122" fmla="*/ 1593887 h 3398898"/>
                      <a:gd name="connsiteX123" fmla="*/ 1843259 w 3410574"/>
                      <a:gd name="connsiteY123" fmla="*/ 1596446 h 3398898"/>
                      <a:gd name="connsiteX124" fmla="*/ 1863052 w 3410574"/>
                      <a:gd name="connsiteY124" fmla="*/ 1596446 h 3398898"/>
                      <a:gd name="connsiteX125" fmla="*/ 1866887 w 3410574"/>
                      <a:gd name="connsiteY125" fmla="*/ 1795828 h 3398898"/>
                      <a:gd name="connsiteX126" fmla="*/ 1742680 w 3410574"/>
                      <a:gd name="connsiteY126" fmla="*/ 1795828 h 3398898"/>
                      <a:gd name="connsiteX127" fmla="*/ 1742680 w 3410574"/>
                      <a:gd name="connsiteY127" fmla="*/ 2391683 h 3398898"/>
                      <a:gd name="connsiteX128" fmla="*/ 2460685 w 3410574"/>
                      <a:gd name="connsiteY128" fmla="*/ 2391683 h 3398898"/>
                      <a:gd name="connsiteX129" fmla="*/ 2487048 w 3410574"/>
                      <a:gd name="connsiteY129" fmla="*/ 2299784 h 3398898"/>
                      <a:gd name="connsiteX130" fmla="*/ 2535303 w 3410574"/>
                      <a:gd name="connsiteY130" fmla="*/ 2005656 h 3398898"/>
                      <a:gd name="connsiteX131" fmla="*/ 2546483 w 3410574"/>
                      <a:gd name="connsiteY131" fmla="*/ 1795828 h 3398898"/>
                      <a:gd name="connsiteX132" fmla="*/ 2199581 w 3410574"/>
                      <a:gd name="connsiteY132" fmla="*/ 1795828 h 3398898"/>
                      <a:gd name="connsiteX133" fmla="*/ 2383325 w 3410574"/>
                      <a:gd name="connsiteY133" fmla="*/ 1596446 h 3398898"/>
                      <a:gd name="connsiteX134" fmla="*/ 3339589 w 3410574"/>
                      <a:gd name="connsiteY134" fmla="*/ 1596446 h 3398898"/>
                      <a:gd name="connsiteX135" fmla="*/ 3405333 w 3410574"/>
                      <a:gd name="connsiteY135" fmla="*/ 1589819 h 3398898"/>
                      <a:gd name="connsiteX136" fmla="*/ 3410574 w 3410574"/>
                      <a:gd name="connsiteY136" fmla="*/ 1693611 h 3398898"/>
                      <a:gd name="connsiteX137" fmla="*/ 1705287 w 3410574"/>
                      <a:gd name="connsiteY137" fmla="*/ 3398898 h 3398898"/>
                      <a:gd name="connsiteX138" fmla="*/ 0 w 3410574"/>
                      <a:gd name="connsiteY138" fmla="*/ 1693611 h 3398898"/>
                      <a:gd name="connsiteX139" fmla="*/ 1361613 w 3410574"/>
                      <a:gd name="connsiteY139" fmla="*/ 22970 h 3398898"/>
                      <a:gd name="connsiteX140" fmla="*/ 1512115 w 3410574"/>
                      <a:gd name="connsiteY140"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363020 w 3410574"/>
                      <a:gd name="connsiteY89" fmla="*/ 693159 h 3398898"/>
                      <a:gd name="connsiteX90" fmla="*/ 2448296 w 3410574"/>
                      <a:gd name="connsiteY90" fmla="*/ 612281 h 3398898"/>
                      <a:gd name="connsiteX91" fmla="*/ 2495310 w 3410574"/>
                      <a:gd name="connsiteY91" fmla="*/ 725750 h 3398898"/>
                      <a:gd name="connsiteX92" fmla="*/ 2375900 w 3410574"/>
                      <a:gd name="connsiteY92" fmla="*/ 725750 h 3398898"/>
                      <a:gd name="connsiteX93" fmla="*/ 2363020 w 3410574"/>
                      <a:gd name="connsiteY93" fmla="*/ 693159 h 3398898"/>
                      <a:gd name="connsiteX94" fmla="*/ 1233141 w 3410574"/>
                      <a:gd name="connsiteY94" fmla="*/ 247871 h 3398898"/>
                      <a:gd name="connsiteX95" fmla="*/ 1102686 w 3410574"/>
                      <a:gd name="connsiteY95" fmla="*/ 296876 h 3398898"/>
                      <a:gd name="connsiteX96" fmla="*/ 531768 w 3410574"/>
                      <a:gd name="connsiteY96" fmla="*/ 726244 h 3398898"/>
                      <a:gd name="connsiteX97" fmla="*/ 468352 w 3410574"/>
                      <a:gd name="connsiteY97" fmla="*/ 811048 h 3398898"/>
                      <a:gd name="connsiteX98" fmla="*/ 922625 w 3410574"/>
                      <a:gd name="connsiteY98" fmla="*/ 811048 h 3398898"/>
                      <a:gd name="connsiteX99" fmla="*/ 945633 w 3410574"/>
                      <a:gd name="connsiteY99" fmla="*/ 742697 h 3398898"/>
                      <a:gd name="connsiteX100" fmla="*/ 1199170 w 3410574"/>
                      <a:gd name="connsiteY100" fmla="*/ 285117 h 3398898"/>
                      <a:gd name="connsiteX101" fmla="*/ 1233141 w 3410574"/>
                      <a:gd name="connsiteY101" fmla="*/ 247871 h 3398898"/>
                      <a:gd name="connsiteX102" fmla="*/ 1512115 w 3410574"/>
                      <a:gd name="connsiteY102" fmla="*/ 0 h 3398898"/>
                      <a:gd name="connsiteX103" fmla="*/ 1504201 w 3410574"/>
                      <a:gd name="connsiteY103" fmla="*/ 25496 h 3398898"/>
                      <a:gd name="connsiteX104" fmla="*/ 1497169 w 3410574"/>
                      <a:gd name="connsiteY104" fmla="*/ 95245 h 3398898"/>
                      <a:gd name="connsiteX105" fmla="*/ 1497169 w 3410574"/>
                      <a:gd name="connsiteY105" fmla="*/ 188249 h 3398898"/>
                      <a:gd name="connsiteX106" fmla="*/ 1483739 w 3410574"/>
                      <a:gd name="connsiteY106" fmla="*/ 190461 h 3398898"/>
                      <a:gd name="connsiteX107" fmla="*/ 1477716 w 3410574"/>
                      <a:gd name="connsiteY107" fmla="*/ 193392 h 3398898"/>
                      <a:gd name="connsiteX108" fmla="*/ 1084945 w 3410574"/>
                      <a:gd name="connsiteY108" fmla="*/ 693159 h 3398898"/>
                      <a:gd name="connsiteX109" fmla="*/ 1038352 w 3410574"/>
                      <a:gd name="connsiteY109" fmla="*/ 811048 h 3398898"/>
                      <a:gd name="connsiteX110" fmla="*/ 1497169 w 3410574"/>
                      <a:gd name="connsiteY110" fmla="*/ 811048 h 3398898"/>
                      <a:gd name="connsiteX111" fmla="*/ 1497169 w 3410574"/>
                      <a:gd name="connsiteY111" fmla="*/ 1012989 h 3398898"/>
                      <a:gd name="connsiteX112" fmla="*/ 980125 w 3410574"/>
                      <a:gd name="connsiteY112" fmla="*/ 1012989 h 3398898"/>
                      <a:gd name="connsiteX113" fmla="*/ 960916 w 3410574"/>
                      <a:gd name="connsiteY113" fmla="*/ 1079951 h 3398898"/>
                      <a:gd name="connsiteX114" fmla="*/ 912662 w 3410574"/>
                      <a:gd name="connsiteY114" fmla="*/ 1374077 h 3398898"/>
                      <a:gd name="connsiteX115" fmla="*/ 900949 w 3410574"/>
                      <a:gd name="connsiteY115" fmla="*/ 1593887 h 3398898"/>
                      <a:gd name="connsiteX116" fmla="*/ 1667887 w 3410574"/>
                      <a:gd name="connsiteY116" fmla="*/ 1593887 h 3398898"/>
                      <a:gd name="connsiteX117" fmla="*/ 1667887 w 3410574"/>
                      <a:gd name="connsiteY117" fmla="*/ 1547180 h 3398898"/>
                      <a:gd name="connsiteX118" fmla="*/ 1708545 w 3410574"/>
                      <a:gd name="connsiteY118" fmla="*/ 1569249 h 3398898"/>
                      <a:gd name="connsiteX119" fmla="*/ 1742680 w 3410574"/>
                      <a:gd name="connsiteY119" fmla="*/ 1579845 h 3398898"/>
                      <a:gd name="connsiteX120" fmla="*/ 1742680 w 3410574"/>
                      <a:gd name="connsiteY120" fmla="*/ 1593887 h 3398898"/>
                      <a:gd name="connsiteX121" fmla="*/ 1817872 w 3410574"/>
                      <a:gd name="connsiteY121" fmla="*/ 1593887 h 3398898"/>
                      <a:gd name="connsiteX122" fmla="*/ 1843259 w 3410574"/>
                      <a:gd name="connsiteY122" fmla="*/ 1596446 h 3398898"/>
                      <a:gd name="connsiteX123" fmla="*/ 1863052 w 3410574"/>
                      <a:gd name="connsiteY123" fmla="*/ 1596446 h 3398898"/>
                      <a:gd name="connsiteX124" fmla="*/ 1866887 w 3410574"/>
                      <a:gd name="connsiteY124" fmla="*/ 1795828 h 3398898"/>
                      <a:gd name="connsiteX125" fmla="*/ 1742680 w 3410574"/>
                      <a:gd name="connsiteY125" fmla="*/ 1795828 h 3398898"/>
                      <a:gd name="connsiteX126" fmla="*/ 1742680 w 3410574"/>
                      <a:gd name="connsiteY126" fmla="*/ 2391683 h 3398898"/>
                      <a:gd name="connsiteX127" fmla="*/ 2460685 w 3410574"/>
                      <a:gd name="connsiteY127" fmla="*/ 2391683 h 3398898"/>
                      <a:gd name="connsiteX128" fmla="*/ 2487048 w 3410574"/>
                      <a:gd name="connsiteY128" fmla="*/ 2299784 h 3398898"/>
                      <a:gd name="connsiteX129" fmla="*/ 2535303 w 3410574"/>
                      <a:gd name="connsiteY129" fmla="*/ 2005656 h 3398898"/>
                      <a:gd name="connsiteX130" fmla="*/ 2546483 w 3410574"/>
                      <a:gd name="connsiteY130" fmla="*/ 1795828 h 3398898"/>
                      <a:gd name="connsiteX131" fmla="*/ 2199581 w 3410574"/>
                      <a:gd name="connsiteY131" fmla="*/ 1795828 h 3398898"/>
                      <a:gd name="connsiteX132" fmla="*/ 2383325 w 3410574"/>
                      <a:gd name="connsiteY132" fmla="*/ 1596446 h 3398898"/>
                      <a:gd name="connsiteX133" fmla="*/ 3339589 w 3410574"/>
                      <a:gd name="connsiteY133" fmla="*/ 1596446 h 3398898"/>
                      <a:gd name="connsiteX134" fmla="*/ 3405333 w 3410574"/>
                      <a:gd name="connsiteY134" fmla="*/ 1589819 h 3398898"/>
                      <a:gd name="connsiteX135" fmla="*/ 3410574 w 3410574"/>
                      <a:gd name="connsiteY135" fmla="*/ 1693611 h 3398898"/>
                      <a:gd name="connsiteX136" fmla="*/ 1705287 w 3410574"/>
                      <a:gd name="connsiteY136" fmla="*/ 3398898 h 3398898"/>
                      <a:gd name="connsiteX137" fmla="*/ 0 w 3410574"/>
                      <a:gd name="connsiteY137" fmla="*/ 1693611 h 3398898"/>
                      <a:gd name="connsiteX138" fmla="*/ 1361613 w 3410574"/>
                      <a:gd name="connsiteY138" fmla="*/ 22970 h 3398898"/>
                      <a:gd name="connsiteX139" fmla="*/ 1512115 w 3410574"/>
                      <a:gd name="connsiteY139"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363020 w 3410574"/>
                      <a:gd name="connsiteY89" fmla="*/ 693159 h 3398898"/>
                      <a:gd name="connsiteX90" fmla="*/ 2495310 w 3410574"/>
                      <a:gd name="connsiteY90" fmla="*/ 725750 h 3398898"/>
                      <a:gd name="connsiteX91" fmla="*/ 2375900 w 3410574"/>
                      <a:gd name="connsiteY91" fmla="*/ 725750 h 3398898"/>
                      <a:gd name="connsiteX92" fmla="*/ 2363020 w 3410574"/>
                      <a:gd name="connsiteY92" fmla="*/ 693159 h 3398898"/>
                      <a:gd name="connsiteX93" fmla="*/ 1233141 w 3410574"/>
                      <a:gd name="connsiteY93" fmla="*/ 247871 h 3398898"/>
                      <a:gd name="connsiteX94" fmla="*/ 1102686 w 3410574"/>
                      <a:gd name="connsiteY94" fmla="*/ 296876 h 3398898"/>
                      <a:gd name="connsiteX95" fmla="*/ 531768 w 3410574"/>
                      <a:gd name="connsiteY95" fmla="*/ 726244 h 3398898"/>
                      <a:gd name="connsiteX96" fmla="*/ 468352 w 3410574"/>
                      <a:gd name="connsiteY96" fmla="*/ 811048 h 3398898"/>
                      <a:gd name="connsiteX97" fmla="*/ 922625 w 3410574"/>
                      <a:gd name="connsiteY97" fmla="*/ 811048 h 3398898"/>
                      <a:gd name="connsiteX98" fmla="*/ 945633 w 3410574"/>
                      <a:gd name="connsiteY98" fmla="*/ 742697 h 3398898"/>
                      <a:gd name="connsiteX99" fmla="*/ 1199170 w 3410574"/>
                      <a:gd name="connsiteY99" fmla="*/ 285117 h 3398898"/>
                      <a:gd name="connsiteX100" fmla="*/ 1233141 w 3410574"/>
                      <a:gd name="connsiteY100" fmla="*/ 247871 h 3398898"/>
                      <a:gd name="connsiteX101" fmla="*/ 1512115 w 3410574"/>
                      <a:gd name="connsiteY101" fmla="*/ 0 h 3398898"/>
                      <a:gd name="connsiteX102" fmla="*/ 1504201 w 3410574"/>
                      <a:gd name="connsiteY102" fmla="*/ 25496 h 3398898"/>
                      <a:gd name="connsiteX103" fmla="*/ 1497169 w 3410574"/>
                      <a:gd name="connsiteY103" fmla="*/ 95245 h 3398898"/>
                      <a:gd name="connsiteX104" fmla="*/ 1497169 w 3410574"/>
                      <a:gd name="connsiteY104" fmla="*/ 188249 h 3398898"/>
                      <a:gd name="connsiteX105" fmla="*/ 1483739 w 3410574"/>
                      <a:gd name="connsiteY105" fmla="*/ 190461 h 3398898"/>
                      <a:gd name="connsiteX106" fmla="*/ 1477716 w 3410574"/>
                      <a:gd name="connsiteY106" fmla="*/ 193392 h 3398898"/>
                      <a:gd name="connsiteX107" fmla="*/ 1084945 w 3410574"/>
                      <a:gd name="connsiteY107" fmla="*/ 693159 h 3398898"/>
                      <a:gd name="connsiteX108" fmla="*/ 1038352 w 3410574"/>
                      <a:gd name="connsiteY108" fmla="*/ 811048 h 3398898"/>
                      <a:gd name="connsiteX109" fmla="*/ 1497169 w 3410574"/>
                      <a:gd name="connsiteY109" fmla="*/ 811048 h 3398898"/>
                      <a:gd name="connsiteX110" fmla="*/ 1497169 w 3410574"/>
                      <a:gd name="connsiteY110" fmla="*/ 1012989 h 3398898"/>
                      <a:gd name="connsiteX111" fmla="*/ 980125 w 3410574"/>
                      <a:gd name="connsiteY111" fmla="*/ 1012989 h 3398898"/>
                      <a:gd name="connsiteX112" fmla="*/ 960916 w 3410574"/>
                      <a:gd name="connsiteY112" fmla="*/ 1079951 h 3398898"/>
                      <a:gd name="connsiteX113" fmla="*/ 912662 w 3410574"/>
                      <a:gd name="connsiteY113" fmla="*/ 1374077 h 3398898"/>
                      <a:gd name="connsiteX114" fmla="*/ 900949 w 3410574"/>
                      <a:gd name="connsiteY114" fmla="*/ 1593887 h 3398898"/>
                      <a:gd name="connsiteX115" fmla="*/ 1667887 w 3410574"/>
                      <a:gd name="connsiteY115" fmla="*/ 1593887 h 3398898"/>
                      <a:gd name="connsiteX116" fmla="*/ 1667887 w 3410574"/>
                      <a:gd name="connsiteY116" fmla="*/ 1547180 h 3398898"/>
                      <a:gd name="connsiteX117" fmla="*/ 1708545 w 3410574"/>
                      <a:gd name="connsiteY117" fmla="*/ 1569249 h 3398898"/>
                      <a:gd name="connsiteX118" fmla="*/ 1742680 w 3410574"/>
                      <a:gd name="connsiteY118" fmla="*/ 1579845 h 3398898"/>
                      <a:gd name="connsiteX119" fmla="*/ 1742680 w 3410574"/>
                      <a:gd name="connsiteY119" fmla="*/ 1593887 h 3398898"/>
                      <a:gd name="connsiteX120" fmla="*/ 1817872 w 3410574"/>
                      <a:gd name="connsiteY120" fmla="*/ 1593887 h 3398898"/>
                      <a:gd name="connsiteX121" fmla="*/ 1843259 w 3410574"/>
                      <a:gd name="connsiteY121" fmla="*/ 1596446 h 3398898"/>
                      <a:gd name="connsiteX122" fmla="*/ 1863052 w 3410574"/>
                      <a:gd name="connsiteY122" fmla="*/ 1596446 h 3398898"/>
                      <a:gd name="connsiteX123" fmla="*/ 1866887 w 3410574"/>
                      <a:gd name="connsiteY123" fmla="*/ 1795828 h 3398898"/>
                      <a:gd name="connsiteX124" fmla="*/ 1742680 w 3410574"/>
                      <a:gd name="connsiteY124" fmla="*/ 1795828 h 3398898"/>
                      <a:gd name="connsiteX125" fmla="*/ 1742680 w 3410574"/>
                      <a:gd name="connsiteY125" fmla="*/ 2391683 h 3398898"/>
                      <a:gd name="connsiteX126" fmla="*/ 2460685 w 3410574"/>
                      <a:gd name="connsiteY126" fmla="*/ 2391683 h 3398898"/>
                      <a:gd name="connsiteX127" fmla="*/ 2487048 w 3410574"/>
                      <a:gd name="connsiteY127" fmla="*/ 2299784 h 3398898"/>
                      <a:gd name="connsiteX128" fmla="*/ 2535303 w 3410574"/>
                      <a:gd name="connsiteY128" fmla="*/ 2005656 h 3398898"/>
                      <a:gd name="connsiteX129" fmla="*/ 2546483 w 3410574"/>
                      <a:gd name="connsiteY129" fmla="*/ 1795828 h 3398898"/>
                      <a:gd name="connsiteX130" fmla="*/ 2199581 w 3410574"/>
                      <a:gd name="connsiteY130" fmla="*/ 1795828 h 3398898"/>
                      <a:gd name="connsiteX131" fmla="*/ 2383325 w 3410574"/>
                      <a:gd name="connsiteY131" fmla="*/ 1596446 h 3398898"/>
                      <a:gd name="connsiteX132" fmla="*/ 3339589 w 3410574"/>
                      <a:gd name="connsiteY132" fmla="*/ 1596446 h 3398898"/>
                      <a:gd name="connsiteX133" fmla="*/ 3405333 w 3410574"/>
                      <a:gd name="connsiteY133" fmla="*/ 1589819 h 3398898"/>
                      <a:gd name="connsiteX134" fmla="*/ 3410574 w 3410574"/>
                      <a:gd name="connsiteY134" fmla="*/ 1693611 h 3398898"/>
                      <a:gd name="connsiteX135" fmla="*/ 1705287 w 3410574"/>
                      <a:gd name="connsiteY135" fmla="*/ 3398898 h 3398898"/>
                      <a:gd name="connsiteX136" fmla="*/ 0 w 3410574"/>
                      <a:gd name="connsiteY136" fmla="*/ 1693611 h 3398898"/>
                      <a:gd name="connsiteX137" fmla="*/ 1361613 w 3410574"/>
                      <a:gd name="connsiteY137" fmla="*/ 22970 h 3398898"/>
                      <a:gd name="connsiteX138" fmla="*/ 1512115 w 3410574"/>
                      <a:gd name="connsiteY138"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2375900 w 3410574"/>
                      <a:gd name="connsiteY89" fmla="*/ 725750 h 3398898"/>
                      <a:gd name="connsiteX90" fmla="*/ 2495310 w 3410574"/>
                      <a:gd name="connsiteY90" fmla="*/ 725750 h 3398898"/>
                      <a:gd name="connsiteX91" fmla="*/ 2375900 w 3410574"/>
                      <a:gd name="connsiteY91" fmla="*/ 725750 h 3398898"/>
                      <a:gd name="connsiteX92" fmla="*/ 1233141 w 3410574"/>
                      <a:gd name="connsiteY92" fmla="*/ 247871 h 3398898"/>
                      <a:gd name="connsiteX93" fmla="*/ 1102686 w 3410574"/>
                      <a:gd name="connsiteY93" fmla="*/ 296876 h 3398898"/>
                      <a:gd name="connsiteX94" fmla="*/ 531768 w 3410574"/>
                      <a:gd name="connsiteY94" fmla="*/ 726244 h 3398898"/>
                      <a:gd name="connsiteX95" fmla="*/ 468352 w 3410574"/>
                      <a:gd name="connsiteY95" fmla="*/ 811048 h 3398898"/>
                      <a:gd name="connsiteX96" fmla="*/ 922625 w 3410574"/>
                      <a:gd name="connsiteY96" fmla="*/ 811048 h 3398898"/>
                      <a:gd name="connsiteX97" fmla="*/ 945633 w 3410574"/>
                      <a:gd name="connsiteY97" fmla="*/ 742697 h 3398898"/>
                      <a:gd name="connsiteX98" fmla="*/ 1199170 w 3410574"/>
                      <a:gd name="connsiteY98" fmla="*/ 285117 h 3398898"/>
                      <a:gd name="connsiteX99" fmla="*/ 1233141 w 3410574"/>
                      <a:gd name="connsiteY99" fmla="*/ 247871 h 3398898"/>
                      <a:gd name="connsiteX100" fmla="*/ 1512115 w 3410574"/>
                      <a:gd name="connsiteY100" fmla="*/ 0 h 3398898"/>
                      <a:gd name="connsiteX101" fmla="*/ 1504201 w 3410574"/>
                      <a:gd name="connsiteY101" fmla="*/ 25496 h 3398898"/>
                      <a:gd name="connsiteX102" fmla="*/ 1497169 w 3410574"/>
                      <a:gd name="connsiteY102" fmla="*/ 95245 h 3398898"/>
                      <a:gd name="connsiteX103" fmla="*/ 1497169 w 3410574"/>
                      <a:gd name="connsiteY103" fmla="*/ 188249 h 3398898"/>
                      <a:gd name="connsiteX104" fmla="*/ 1483739 w 3410574"/>
                      <a:gd name="connsiteY104" fmla="*/ 190461 h 3398898"/>
                      <a:gd name="connsiteX105" fmla="*/ 1477716 w 3410574"/>
                      <a:gd name="connsiteY105" fmla="*/ 193392 h 3398898"/>
                      <a:gd name="connsiteX106" fmla="*/ 1084945 w 3410574"/>
                      <a:gd name="connsiteY106" fmla="*/ 693159 h 3398898"/>
                      <a:gd name="connsiteX107" fmla="*/ 1038352 w 3410574"/>
                      <a:gd name="connsiteY107" fmla="*/ 811048 h 3398898"/>
                      <a:gd name="connsiteX108" fmla="*/ 1497169 w 3410574"/>
                      <a:gd name="connsiteY108" fmla="*/ 811048 h 3398898"/>
                      <a:gd name="connsiteX109" fmla="*/ 1497169 w 3410574"/>
                      <a:gd name="connsiteY109" fmla="*/ 1012989 h 3398898"/>
                      <a:gd name="connsiteX110" fmla="*/ 980125 w 3410574"/>
                      <a:gd name="connsiteY110" fmla="*/ 1012989 h 3398898"/>
                      <a:gd name="connsiteX111" fmla="*/ 960916 w 3410574"/>
                      <a:gd name="connsiteY111" fmla="*/ 1079951 h 3398898"/>
                      <a:gd name="connsiteX112" fmla="*/ 912662 w 3410574"/>
                      <a:gd name="connsiteY112" fmla="*/ 1374077 h 3398898"/>
                      <a:gd name="connsiteX113" fmla="*/ 900949 w 3410574"/>
                      <a:gd name="connsiteY113" fmla="*/ 1593887 h 3398898"/>
                      <a:gd name="connsiteX114" fmla="*/ 1667887 w 3410574"/>
                      <a:gd name="connsiteY114" fmla="*/ 1593887 h 3398898"/>
                      <a:gd name="connsiteX115" fmla="*/ 1667887 w 3410574"/>
                      <a:gd name="connsiteY115" fmla="*/ 1547180 h 3398898"/>
                      <a:gd name="connsiteX116" fmla="*/ 1708545 w 3410574"/>
                      <a:gd name="connsiteY116" fmla="*/ 1569249 h 3398898"/>
                      <a:gd name="connsiteX117" fmla="*/ 1742680 w 3410574"/>
                      <a:gd name="connsiteY117" fmla="*/ 1579845 h 3398898"/>
                      <a:gd name="connsiteX118" fmla="*/ 1742680 w 3410574"/>
                      <a:gd name="connsiteY118" fmla="*/ 1593887 h 3398898"/>
                      <a:gd name="connsiteX119" fmla="*/ 1817872 w 3410574"/>
                      <a:gd name="connsiteY119" fmla="*/ 1593887 h 3398898"/>
                      <a:gd name="connsiteX120" fmla="*/ 1843259 w 3410574"/>
                      <a:gd name="connsiteY120" fmla="*/ 1596446 h 3398898"/>
                      <a:gd name="connsiteX121" fmla="*/ 1863052 w 3410574"/>
                      <a:gd name="connsiteY121" fmla="*/ 1596446 h 3398898"/>
                      <a:gd name="connsiteX122" fmla="*/ 1866887 w 3410574"/>
                      <a:gd name="connsiteY122" fmla="*/ 1795828 h 3398898"/>
                      <a:gd name="connsiteX123" fmla="*/ 1742680 w 3410574"/>
                      <a:gd name="connsiteY123" fmla="*/ 1795828 h 3398898"/>
                      <a:gd name="connsiteX124" fmla="*/ 1742680 w 3410574"/>
                      <a:gd name="connsiteY124" fmla="*/ 2391683 h 3398898"/>
                      <a:gd name="connsiteX125" fmla="*/ 2460685 w 3410574"/>
                      <a:gd name="connsiteY125" fmla="*/ 2391683 h 3398898"/>
                      <a:gd name="connsiteX126" fmla="*/ 2487048 w 3410574"/>
                      <a:gd name="connsiteY126" fmla="*/ 2299784 h 3398898"/>
                      <a:gd name="connsiteX127" fmla="*/ 2535303 w 3410574"/>
                      <a:gd name="connsiteY127" fmla="*/ 2005656 h 3398898"/>
                      <a:gd name="connsiteX128" fmla="*/ 2546483 w 3410574"/>
                      <a:gd name="connsiteY128" fmla="*/ 1795828 h 3398898"/>
                      <a:gd name="connsiteX129" fmla="*/ 2199581 w 3410574"/>
                      <a:gd name="connsiteY129" fmla="*/ 1795828 h 3398898"/>
                      <a:gd name="connsiteX130" fmla="*/ 2383325 w 3410574"/>
                      <a:gd name="connsiteY130" fmla="*/ 1596446 h 3398898"/>
                      <a:gd name="connsiteX131" fmla="*/ 3339589 w 3410574"/>
                      <a:gd name="connsiteY131" fmla="*/ 1596446 h 3398898"/>
                      <a:gd name="connsiteX132" fmla="*/ 3405333 w 3410574"/>
                      <a:gd name="connsiteY132" fmla="*/ 1589819 h 3398898"/>
                      <a:gd name="connsiteX133" fmla="*/ 3410574 w 3410574"/>
                      <a:gd name="connsiteY133" fmla="*/ 1693611 h 3398898"/>
                      <a:gd name="connsiteX134" fmla="*/ 1705287 w 3410574"/>
                      <a:gd name="connsiteY134" fmla="*/ 3398898 h 3398898"/>
                      <a:gd name="connsiteX135" fmla="*/ 0 w 3410574"/>
                      <a:gd name="connsiteY135" fmla="*/ 1693611 h 3398898"/>
                      <a:gd name="connsiteX136" fmla="*/ 1361613 w 3410574"/>
                      <a:gd name="connsiteY136" fmla="*/ 22970 h 3398898"/>
                      <a:gd name="connsiteX137" fmla="*/ 1512115 w 3410574"/>
                      <a:gd name="connsiteY137"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689296 w 3410574"/>
                      <a:gd name="connsiteY82" fmla="*/ 537490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2689296 w 3410574"/>
                      <a:gd name="connsiteY88" fmla="*/ 537490 h 3398898"/>
                      <a:gd name="connsiteX89" fmla="*/ 1233141 w 3410574"/>
                      <a:gd name="connsiteY89" fmla="*/ 247871 h 3398898"/>
                      <a:gd name="connsiteX90" fmla="*/ 1102686 w 3410574"/>
                      <a:gd name="connsiteY90" fmla="*/ 296876 h 3398898"/>
                      <a:gd name="connsiteX91" fmla="*/ 531768 w 3410574"/>
                      <a:gd name="connsiteY91" fmla="*/ 726244 h 3398898"/>
                      <a:gd name="connsiteX92" fmla="*/ 468352 w 3410574"/>
                      <a:gd name="connsiteY92" fmla="*/ 811048 h 3398898"/>
                      <a:gd name="connsiteX93" fmla="*/ 922625 w 3410574"/>
                      <a:gd name="connsiteY93" fmla="*/ 811048 h 3398898"/>
                      <a:gd name="connsiteX94" fmla="*/ 945633 w 3410574"/>
                      <a:gd name="connsiteY94" fmla="*/ 742697 h 3398898"/>
                      <a:gd name="connsiteX95" fmla="*/ 1199170 w 3410574"/>
                      <a:gd name="connsiteY95" fmla="*/ 285117 h 3398898"/>
                      <a:gd name="connsiteX96" fmla="*/ 1233141 w 3410574"/>
                      <a:gd name="connsiteY96" fmla="*/ 247871 h 3398898"/>
                      <a:gd name="connsiteX97" fmla="*/ 1512115 w 3410574"/>
                      <a:gd name="connsiteY97" fmla="*/ 0 h 3398898"/>
                      <a:gd name="connsiteX98" fmla="*/ 1504201 w 3410574"/>
                      <a:gd name="connsiteY98" fmla="*/ 25496 h 3398898"/>
                      <a:gd name="connsiteX99" fmla="*/ 1497169 w 3410574"/>
                      <a:gd name="connsiteY99" fmla="*/ 95245 h 3398898"/>
                      <a:gd name="connsiteX100" fmla="*/ 1497169 w 3410574"/>
                      <a:gd name="connsiteY100" fmla="*/ 188249 h 3398898"/>
                      <a:gd name="connsiteX101" fmla="*/ 1483739 w 3410574"/>
                      <a:gd name="connsiteY101" fmla="*/ 190461 h 3398898"/>
                      <a:gd name="connsiteX102" fmla="*/ 1477716 w 3410574"/>
                      <a:gd name="connsiteY102" fmla="*/ 193392 h 3398898"/>
                      <a:gd name="connsiteX103" fmla="*/ 1084945 w 3410574"/>
                      <a:gd name="connsiteY103" fmla="*/ 693159 h 3398898"/>
                      <a:gd name="connsiteX104" fmla="*/ 1038352 w 3410574"/>
                      <a:gd name="connsiteY104" fmla="*/ 811048 h 3398898"/>
                      <a:gd name="connsiteX105" fmla="*/ 1497169 w 3410574"/>
                      <a:gd name="connsiteY105" fmla="*/ 811048 h 3398898"/>
                      <a:gd name="connsiteX106" fmla="*/ 1497169 w 3410574"/>
                      <a:gd name="connsiteY106" fmla="*/ 1012989 h 3398898"/>
                      <a:gd name="connsiteX107" fmla="*/ 980125 w 3410574"/>
                      <a:gd name="connsiteY107" fmla="*/ 1012989 h 3398898"/>
                      <a:gd name="connsiteX108" fmla="*/ 960916 w 3410574"/>
                      <a:gd name="connsiteY108" fmla="*/ 1079951 h 3398898"/>
                      <a:gd name="connsiteX109" fmla="*/ 912662 w 3410574"/>
                      <a:gd name="connsiteY109" fmla="*/ 1374077 h 3398898"/>
                      <a:gd name="connsiteX110" fmla="*/ 900949 w 3410574"/>
                      <a:gd name="connsiteY110" fmla="*/ 1593887 h 3398898"/>
                      <a:gd name="connsiteX111" fmla="*/ 1667887 w 3410574"/>
                      <a:gd name="connsiteY111" fmla="*/ 1593887 h 3398898"/>
                      <a:gd name="connsiteX112" fmla="*/ 1667887 w 3410574"/>
                      <a:gd name="connsiteY112" fmla="*/ 1547180 h 3398898"/>
                      <a:gd name="connsiteX113" fmla="*/ 1708545 w 3410574"/>
                      <a:gd name="connsiteY113" fmla="*/ 1569249 h 3398898"/>
                      <a:gd name="connsiteX114" fmla="*/ 1742680 w 3410574"/>
                      <a:gd name="connsiteY114" fmla="*/ 1579845 h 3398898"/>
                      <a:gd name="connsiteX115" fmla="*/ 1742680 w 3410574"/>
                      <a:gd name="connsiteY115" fmla="*/ 1593887 h 3398898"/>
                      <a:gd name="connsiteX116" fmla="*/ 1817872 w 3410574"/>
                      <a:gd name="connsiteY116" fmla="*/ 1593887 h 3398898"/>
                      <a:gd name="connsiteX117" fmla="*/ 1843259 w 3410574"/>
                      <a:gd name="connsiteY117" fmla="*/ 1596446 h 3398898"/>
                      <a:gd name="connsiteX118" fmla="*/ 1863052 w 3410574"/>
                      <a:gd name="connsiteY118" fmla="*/ 1596446 h 3398898"/>
                      <a:gd name="connsiteX119" fmla="*/ 1866887 w 3410574"/>
                      <a:gd name="connsiteY119" fmla="*/ 1795828 h 3398898"/>
                      <a:gd name="connsiteX120" fmla="*/ 1742680 w 3410574"/>
                      <a:gd name="connsiteY120" fmla="*/ 1795828 h 3398898"/>
                      <a:gd name="connsiteX121" fmla="*/ 1742680 w 3410574"/>
                      <a:gd name="connsiteY121" fmla="*/ 2391683 h 3398898"/>
                      <a:gd name="connsiteX122" fmla="*/ 2460685 w 3410574"/>
                      <a:gd name="connsiteY122" fmla="*/ 2391683 h 3398898"/>
                      <a:gd name="connsiteX123" fmla="*/ 2487048 w 3410574"/>
                      <a:gd name="connsiteY123" fmla="*/ 2299784 h 3398898"/>
                      <a:gd name="connsiteX124" fmla="*/ 2535303 w 3410574"/>
                      <a:gd name="connsiteY124" fmla="*/ 2005656 h 3398898"/>
                      <a:gd name="connsiteX125" fmla="*/ 2546483 w 3410574"/>
                      <a:gd name="connsiteY125" fmla="*/ 1795828 h 3398898"/>
                      <a:gd name="connsiteX126" fmla="*/ 2199581 w 3410574"/>
                      <a:gd name="connsiteY126" fmla="*/ 1795828 h 3398898"/>
                      <a:gd name="connsiteX127" fmla="*/ 2383325 w 3410574"/>
                      <a:gd name="connsiteY127" fmla="*/ 1596446 h 3398898"/>
                      <a:gd name="connsiteX128" fmla="*/ 3339589 w 3410574"/>
                      <a:gd name="connsiteY128" fmla="*/ 1596446 h 3398898"/>
                      <a:gd name="connsiteX129" fmla="*/ 3405333 w 3410574"/>
                      <a:gd name="connsiteY129" fmla="*/ 1589819 h 3398898"/>
                      <a:gd name="connsiteX130" fmla="*/ 3410574 w 3410574"/>
                      <a:gd name="connsiteY130" fmla="*/ 1693611 h 3398898"/>
                      <a:gd name="connsiteX131" fmla="*/ 1705287 w 3410574"/>
                      <a:gd name="connsiteY131" fmla="*/ 3398898 h 3398898"/>
                      <a:gd name="connsiteX132" fmla="*/ 0 w 3410574"/>
                      <a:gd name="connsiteY132" fmla="*/ 1693611 h 3398898"/>
                      <a:gd name="connsiteX133" fmla="*/ 1361613 w 3410574"/>
                      <a:gd name="connsiteY133" fmla="*/ 22970 h 3398898"/>
                      <a:gd name="connsiteX134" fmla="*/ 1512115 w 3410574"/>
                      <a:gd name="connsiteY13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756608 w 3410574"/>
                      <a:gd name="connsiteY82" fmla="*/ 594724 h 3398898"/>
                      <a:gd name="connsiteX83" fmla="*/ 2956276 w 3410574"/>
                      <a:gd name="connsiteY83" fmla="*/ 537490 h 3398898"/>
                      <a:gd name="connsiteX84" fmla="*/ 3021169 w 3410574"/>
                      <a:gd name="connsiteY84" fmla="*/ 608890 h 3398898"/>
                      <a:gd name="connsiteX85" fmla="*/ 3108555 w 3410574"/>
                      <a:gd name="connsiteY85" fmla="*/ 725750 h 3398898"/>
                      <a:gd name="connsiteX86" fmla="*/ 2878349 w 3410574"/>
                      <a:gd name="connsiteY86" fmla="*/ 725750 h 3398898"/>
                      <a:gd name="connsiteX87" fmla="*/ 2756608 w 3410574"/>
                      <a:gd name="connsiteY87" fmla="*/ 594724 h 3398898"/>
                      <a:gd name="connsiteX88" fmla="*/ 1233141 w 3410574"/>
                      <a:gd name="connsiteY88" fmla="*/ 247871 h 3398898"/>
                      <a:gd name="connsiteX89" fmla="*/ 1102686 w 3410574"/>
                      <a:gd name="connsiteY89" fmla="*/ 296876 h 3398898"/>
                      <a:gd name="connsiteX90" fmla="*/ 531768 w 3410574"/>
                      <a:gd name="connsiteY90" fmla="*/ 726244 h 3398898"/>
                      <a:gd name="connsiteX91" fmla="*/ 468352 w 3410574"/>
                      <a:gd name="connsiteY91" fmla="*/ 811048 h 3398898"/>
                      <a:gd name="connsiteX92" fmla="*/ 922625 w 3410574"/>
                      <a:gd name="connsiteY92" fmla="*/ 811048 h 3398898"/>
                      <a:gd name="connsiteX93" fmla="*/ 945633 w 3410574"/>
                      <a:gd name="connsiteY93" fmla="*/ 742697 h 3398898"/>
                      <a:gd name="connsiteX94" fmla="*/ 1199170 w 3410574"/>
                      <a:gd name="connsiteY94" fmla="*/ 285117 h 3398898"/>
                      <a:gd name="connsiteX95" fmla="*/ 1233141 w 3410574"/>
                      <a:gd name="connsiteY95" fmla="*/ 247871 h 3398898"/>
                      <a:gd name="connsiteX96" fmla="*/ 1512115 w 3410574"/>
                      <a:gd name="connsiteY96" fmla="*/ 0 h 3398898"/>
                      <a:gd name="connsiteX97" fmla="*/ 1504201 w 3410574"/>
                      <a:gd name="connsiteY97" fmla="*/ 25496 h 3398898"/>
                      <a:gd name="connsiteX98" fmla="*/ 1497169 w 3410574"/>
                      <a:gd name="connsiteY98" fmla="*/ 95245 h 3398898"/>
                      <a:gd name="connsiteX99" fmla="*/ 1497169 w 3410574"/>
                      <a:gd name="connsiteY99" fmla="*/ 188249 h 3398898"/>
                      <a:gd name="connsiteX100" fmla="*/ 1483739 w 3410574"/>
                      <a:gd name="connsiteY100" fmla="*/ 190461 h 3398898"/>
                      <a:gd name="connsiteX101" fmla="*/ 1477716 w 3410574"/>
                      <a:gd name="connsiteY101" fmla="*/ 193392 h 3398898"/>
                      <a:gd name="connsiteX102" fmla="*/ 1084945 w 3410574"/>
                      <a:gd name="connsiteY102" fmla="*/ 693159 h 3398898"/>
                      <a:gd name="connsiteX103" fmla="*/ 1038352 w 3410574"/>
                      <a:gd name="connsiteY103" fmla="*/ 811048 h 3398898"/>
                      <a:gd name="connsiteX104" fmla="*/ 1497169 w 3410574"/>
                      <a:gd name="connsiteY104" fmla="*/ 811048 h 3398898"/>
                      <a:gd name="connsiteX105" fmla="*/ 1497169 w 3410574"/>
                      <a:gd name="connsiteY105" fmla="*/ 1012989 h 3398898"/>
                      <a:gd name="connsiteX106" fmla="*/ 980125 w 3410574"/>
                      <a:gd name="connsiteY106" fmla="*/ 1012989 h 3398898"/>
                      <a:gd name="connsiteX107" fmla="*/ 960916 w 3410574"/>
                      <a:gd name="connsiteY107" fmla="*/ 1079951 h 3398898"/>
                      <a:gd name="connsiteX108" fmla="*/ 912662 w 3410574"/>
                      <a:gd name="connsiteY108" fmla="*/ 1374077 h 3398898"/>
                      <a:gd name="connsiteX109" fmla="*/ 900949 w 3410574"/>
                      <a:gd name="connsiteY109" fmla="*/ 1593887 h 3398898"/>
                      <a:gd name="connsiteX110" fmla="*/ 1667887 w 3410574"/>
                      <a:gd name="connsiteY110" fmla="*/ 1593887 h 3398898"/>
                      <a:gd name="connsiteX111" fmla="*/ 1667887 w 3410574"/>
                      <a:gd name="connsiteY111" fmla="*/ 1547180 h 3398898"/>
                      <a:gd name="connsiteX112" fmla="*/ 1708545 w 3410574"/>
                      <a:gd name="connsiteY112" fmla="*/ 1569249 h 3398898"/>
                      <a:gd name="connsiteX113" fmla="*/ 1742680 w 3410574"/>
                      <a:gd name="connsiteY113" fmla="*/ 1579845 h 3398898"/>
                      <a:gd name="connsiteX114" fmla="*/ 1742680 w 3410574"/>
                      <a:gd name="connsiteY114" fmla="*/ 1593887 h 3398898"/>
                      <a:gd name="connsiteX115" fmla="*/ 1817872 w 3410574"/>
                      <a:gd name="connsiteY115" fmla="*/ 1593887 h 3398898"/>
                      <a:gd name="connsiteX116" fmla="*/ 1843259 w 3410574"/>
                      <a:gd name="connsiteY116" fmla="*/ 1596446 h 3398898"/>
                      <a:gd name="connsiteX117" fmla="*/ 1863052 w 3410574"/>
                      <a:gd name="connsiteY117" fmla="*/ 1596446 h 3398898"/>
                      <a:gd name="connsiteX118" fmla="*/ 1866887 w 3410574"/>
                      <a:gd name="connsiteY118" fmla="*/ 1795828 h 3398898"/>
                      <a:gd name="connsiteX119" fmla="*/ 1742680 w 3410574"/>
                      <a:gd name="connsiteY119" fmla="*/ 1795828 h 3398898"/>
                      <a:gd name="connsiteX120" fmla="*/ 1742680 w 3410574"/>
                      <a:gd name="connsiteY120" fmla="*/ 2391683 h 3398898"/>
                      <a:gd name="connsiteX121" fmla="*/ 2460685 w 3410574"/>
                      <a:gd name="connsiteY121" fmla="*/ 2391683 h 3398898"/>
                      <a:gd name="connsiteX122" fmla="*/ 2487048 w 3410574"/>
                      <a:gd name="connsiteY122" fmla="*/ 2299784 h 3398898"/>
                      <a:gd name="connsiteX123" fmla="*/ 2535303 w 3410574"/>
                      <a:gd name="connsiteY123" fmla="*/ 2005656 h 3398898"/>
                      <a:gd name="connsiteX124" fmla="*/ 2546483 w 3410574"/>
                      <a:gd name="connsiteY124" fmla="*/ 1795828 h 3398898"/>
                      <a:gd name="connsiteX125" fmla="*/ 2199581 w 3410574"/>
                      <a:gd name="connsiteY125" fmla="*/ 1795828 h 3398898"/>
                      <a:gd name="connsiteX126" fmla="*/ 2383325 w 3410574"/>
                      <a:gd name="connsiteY126" fmla="*/ 1596446 h 3398898"/>
                      <a:gd name="connsiteX127" fmla="*/ 3339589 w 3410574"/>
                      <a:gd name="connsiteY127" fmla="*/ 1596446 h 3398898"/>
                      <a:gd name="connsiteX128" fmla="*/ 3405333 w 3410574"/>
                      <a:gd name="connsiteY128" fmla="*/ 1589819 h 3398898"/>
                      <a:gd name="connsiteX129" fmla="*/ 3410574 w 3410574"/>
                      <a:gd name="connsiteY129" fmla="*/ 1693611 h 3398898"/>
                      <a:gd name="connsiteX130" fmla="*/ 1705287 w 3410574"/>
                      <a:gd name="connsiteY130" fmla="*/ 3398898 h 3398898"/>
                      <a:gd name="connsiteX131" fmla="*/ 0 w 3410574"/>
                      <a:gd name="connsiteY131" fmla="*/ 1693611 h 3398898"/>
                      <a:gd name="connsiteX132" fmla="*/ 1361613 w 3410574"/>
                      <a:gd name="connsiteY132" fmla="*/ 22970 h 3398898"/>
                      <a:gd name="connsiteX133" fmla="*/ 1512115 w 3410574"/>
                      <a:gd name="connsiteY133"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756608 w 3410574"/>
                      <a:gd name="connsiteY82" fmla="*/ 594724 h 3398898"/>
                      <a:gd name="connsiteX83" fmla="*/ 3021169 w 3410574"/>
                      <a:gd name="connsiteY83" fmla="*/ 608890 h 3398898"/>
                      <a:gd name="connsiteX84" fmla="*/ 3108555 w 3410574"/>
                      <a:gd name="connsiteY84" fmla="*/ 725750 h 3398898"/>
                      <a:gd name="connsiteX85" fmla="*/ 2878349 w 3410574"/>
                      <a:gd name="connsiteY85" fmla="*/ 725750 h 3398898"/>
                      <a:gd name="connsiteX86" fmla="*/ 2756608 w 3410574"/>
                      <a:gd name="connsiteY86" fmla="*/ 594724 h 3398898"/>
                      <a:gd name="connsiteX87" fmla="*/ 1233141 w 3410574"/>
                      <a:gd name="connsiteY87" fmla="*/ 247871 h 3398898"/>
                      <a:gd name="connsiteX88" fmla="*/ 1102686 w 3410574"/>
                      <a:gd name="connsiteY88" fmla="*/ 296876 h 3398898"/>
                      <a:gd name="connsiteX89" fmla="*/ 531768 w 3410574"/>
                      <a:gd name="connsiteY89" fmla="*/ 726244 h 3398898"/>
                      <a:gd name="connsiteX90" fmla="*/ 468352 w 3410574"/>
                      <a:gd name="connsiteY90" fmla="*/ 811048 h 3398898"/>
                      <a:gd name="connsiteX91" fmla="*/ 922625 w 3410574"/>
                      <a:gd name="connsiteY91" fmla="*/ 811048 h 3398898"/>
                      <a:gd name="connsiteX92" fmla="*/ 945633 w 3410574"/>
                      <a:gd name="connsiteY92" fmla="*/ 742697 h 3398898"/>
                      <a:gd name="connsiteX93" fmla="*/ 1199170 w 3410574"/>
                      <a:gd name="connsiteY93" fmla="*/ 285117 h 3398898"/>
                      <a:gd name="connsiteX94" fmla="*/ 1233141 w 3410574"/>
                      <a:gd name="connsiteY94" fmla="*/ 247871 h 3398898"/>
                      <a:gd name="connsiteX95" fmla="*/ 1512115 w 3410574"/>
                      <a:gd name="connsiteY95" fmla="*/ 0 h 3398898"/>
                      <a:gd name="connsiteX96" fmla="*/ 1504201 w 3410574"/>
                      <a:gd name="connsiteY96" fmla="*/ 25496 h 3398898"/>
                      <a:gd name="connsiteX97" fmla="*/ 1497169 w 3410574"/>
                      <a:gd name="connsiteY97" fmla="*/ 95245 h 3398898"/>
                      <a:gd name="connsiteX98" fmla="*/ 1497169 w 3410574"/>
                      <a:gd name="connsiteY98" fmla="*/ 188249 h 3398898"/>
                      <a:gd name="connsiteX99" fmla="*/ 1483739 w 3410574"/>
                      <a:gd name="connsiteY99" fmla="*/ 190461 h 3398898"/>
                      <a:gd name="connsiteX100" fmla="*/ 1477716 w 3410574"/>
                      <a:gd name="connsiteY100" fmla="*/ 193392 h 3398898"/>
                      <a:gd name="connsiteX101" fmla="*/ 1084945 w 3410574"/>
                      <a:gd name="connsiteY101" fmla="*/ 693159 h 3398898"/>
                      <a:gd name="connsiteX102" fmla="*/ 1038352 w 3410574"/>
                      <a:gd name="connsiteY102" fmla="*/ 811048 h 3398898"/>
                      <a:gd name="connsiteX103" fmla="*/ 1497169 w 3410574"/>
                      <a:gd name="connsiteY103" fmla="*/ 811048 h 3398898"/>
                      <a:gd name="connsiteX104" fmla="*/ 1497169 w 3410574"/>
                      <a:gd name="connsiteY104" fmla="*/ 1012989 h 3398898"/>
                      <a:gd name="connsiteX105" fmla="*/ 980125 w 3410574"/>
                      <a:gd name="connsiteY105" fmla="*/ 1012989 h 3398898"/>
                      <a:gd name="connsiteX106" fmla="*/ 960916 w 3410574"/>
                      <a:gd name="connsiteY106" fmla="*/ 1079951 h 3398898"/>
                      <a:gd name="connsiteX107" fmla="*/ 912662 w 3410574"/>
                      <a:gd name="connsiteY107" fmla="*/ 1374077 h 3398898"/>
                      <a:gd name="connsiteX108" fmla="*/ 900949 w 3410574"/>
                      <a:gd name="connsiteY108" fmla="*/ 1593887 h 3398898"/>
                      <a:gd name="connsiteX109" fmla="*/ 1667887 w 3410574"/>
                      <a:gd name="connsiteY109" fmla="*/ 1593887 h 3398898"/>
                      <a:gd name="connsiteX110" fmla="*/ 1667887 w 3410574"/>
                      <a:gd name="connsiteY110" fmla="*/ 1547180 h 3398898"/>
                      <a:gd name="connsiteX111" fmla="*/ 1708545 w 3410574"/>
                      <a:gd name="connsiteY111" fmla="*/ 1569249 h 3398898"/>
                      <a:gd name="connsiteX112" fmla="*/ 1742680 w 3410574"/>
                      <a:gd name="connsiteY112" fmla="*/ 1579845 h 3398898"/>
                      <a:gd name="connsiteX113" fmla="*/ 1742680 w 3410574"/>
                      <a:gd name="connsiteY113" fmla="*/ 1593887 h 3398898"/>
                      <a:gd name="connsiteX114" fmla="*/ 1817872 w 3410574"/>
                      <a:gd name="connsiteY114" fmla="*/ 1593887 h 3398898"/>
                      <a:gd name="connsiteX115" fmla="*/ 1843259 w 3410574"/>
                      <a:gd name="connsiteY115" fmla="*/ 1596446 h 3398898"/>
                      <a:gd name="connsiteX116" fmla="*/ 1863052 w 3410574"/>
                      <a:gd name="connsiteY116" fmla="*/ 1596446 h 3398898"/>
                      <a:gd name="connsiteX117" fmla="*/ 1866887 w 3410574"/>
                      <a:gd name="connsiteY117" fmla="*/ 1795828 h 3398898"/>
                      <a:gd name="connsiteX118" fmla="*/ 1742680 w 3410574"/>
                      <a:gd name="connsiteY118" fmla="*/ 1795828 h 3398898"/>
                      <a:gd name="connsiteX119" fmla="*/ 1742680 w 3410574"/>
                      <a:gd name="connsiteY119" fmla="*/ 2391683 h 3398898"/>
                      <a:gd name="connsiteX120" fmla="*/ 2460685 w 3410574"/>
                      <a:gd name="connsiteY120" fmla="*/ 2391683 h 3398898"/>
                      <a:gd name="connsiteX121" fmla="*/ 2487048 w 3410574"/>
                      <a:gd name="connsiteY121" fmla="*/ 2299784 h 3398898"/>
                      <a:gd name="connsiteX122" fmla="*/ 2535303 w 3410574"/>
                      <a:gd name="connsiteY122" fmla="*/ 2005656 h 3398898"/>
                      <a:gd name="connsiteX123" fmla="*/ 2546483 w 3410574"/>
                      <a:gd name="connsiteY123" fmla="*/ 1795828 h 3398898"/>
                      <a:gd name="connsiteX124" fmla="*/ 2199581 w 3410574"/>
                      <a:gd name="connsiteY124" fmla="*/ 1795828 h 3398898"/>
                      <a:gd name="connsiteX125" fmla="*/ 2383325 w 3410574"/>
                      <a:gd name="connsiteY125" fmla="*/ 1596446 h 3398898"/>
                      <a:gd name="connsiteX126" fmla="*/ 3339589 w 3410574"/>
                      <a:gd name="connsiteY126" fmla="*/ 1596446 h 3398898"/>
                      <a:gd name="connsiteX127" fmla="*/ 3405333 w 3410574"/>
                      <a:gd name="connsiteY127" fmla="*/ 1589819 h 3398898"/>
                      <a:gd name="connsiteX128" fmla="*/ 3410574 w 3410574"/>
                      <a:gd name="connsiteY128" fmla="*/ 1693611 h 3398898"/>
                      <a:gd name="connsiteX129" fmla="*/ 1705287 w 3410574"/>
                      <a:gd name="connsiteY129" fmla="*/ 3398898 h 3398898"/>
                      <a:gd name="connsiteX130" fmla="*/ 0 w 3410574"/>
                      <a:gd name="connsiteY130" fmla="*/ 1693611 h 3398898"/>
                      <a:gd name="connsiteX131" fmla="*/ 1361613 w 3410574"/>
                      <a:gd name="connsiteY131" fmla="*/ 22970 h 3398898"/>
                      <a:gd name="connsiteX132" fmla="*/ 1512115 w 3410574"/>
                      <a:gd name="connsiteY132"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878349 w 3410574"/>
                      <a:gd name="connsiteY82" fmla="*/ 725750 h 3398898"/>
                      <a:gd name="connsiteX83" fmla="*/ 3021169 w 3410574"/>
                      <a:gd name="connsiteY83" fmla="*/ 608890 h 3398898"/>
                      <a:gd name="connsiteX84" fmla="*/ 3108555 w 3410574"/>
                      <a:gd name="connsiteY84" fmla="*/ 725750 h 3398898"/>
                      <a:gd name="connsiteX85" fmla="*/ 2878349 w 3410574"/>
                      <a:gd name="connsiteY85" fmla="*/ 725750 h 3398898"/>
                      <a:gd name="connsiteX86" fmla="*/ 1233141 w 3410574"/>
                      <a:gd name="connsiteY86" fmla="*/ 247871 h 3398898"/>
                      <a:gd name="connsiteX87" fmla="*/ 1102686 w 3410574"/>
                      <a:gd name="connsiteY87" fmla="*/ 296876 h 3398898"/>
                      <a:gd name="connsiteX88" fmla="*/ 531768 w 3410574"/>
                      <a:gd name="connsiteY88" fmla="*/ 726244 h 3398898"/>
                      <a:gd name="connsiteX89" fmla="*/ 468352 w 3410574"/>
                      <a:gd name="connsiteY89" fmla="*/ 811048 h 3398898"/>
                      <a:gd name="connsiteX90" fmla="*/ 922625 w 3410574"/>
                      <a:gd name="connsiteY90" fmla="*/ 811048 h 3398898"/>
                      <a:gd name="connsiteX91" fmla="*/ 945633 w 3410574"/>
                      <a:gd name="connsiteY91" fmla="*/ 742697 h 3398898"/>
                      <a:gd name="connsiteX92" fmla="*/ 1199170 w 3410574"/>
                      <a:gd name="connsiteY92" fmla="*/ 285117 h 3398898"/>
                      <a:gd name="connsiteX93" fmla="*/ 1233141 w 3410574"/>
                      <a:gd name="connsiteY93" fmla="*/ 247871 h 3398898"/>
                      <a:gd name="connsiteX94" fmla="*/ 1512115 w 3410574"/>
                      <a:gd name="connsiteY94" fmla="*/ 0 h 3398898"/>
                      <a:gd name="connsiteX95" fmla="*/ 1504201 w 3410574"/>
                      <a:gd name="connsiteY95" fmla="*/ 25496 h 3398898"/>
                      <a:gd name="connsiteX96" fmla="*/ 1497169 w 3410574"/>
                      <a:gd name="connsiteY96" fmla="*/ 95245 h 3398898"/>
                      <a:gd name="connsiteX97" fmla="*/ 1497169 w 3410574"/>
                      <a:gd name="connsiteY97" fmla="*/ 188249 h 3398898"/>
                      <a:gd name="connsiteX98" fmla="*/ 1483739 w 3410574"/>
                      <a:gd name="connsiteY98" fmla="*/ 190461 h 3398898"/>
                      <a:gd name="connsiteX99" fmla="*/ 1477716 w 3410574"/>
                      <a:gd name="connsiteY99" fmla="*/ 193392 h 3398898"/>
                      <a:gd name="connsiteX100" fmla="*/ 1084945 w 3410574"/>
                      <a:gd name="connsiteY100" fmla="*/ 693159 h 3398898"/>
                      <a:gd name="connsiteX101" fmla="*/ 1038352 w 3410574"/>
                      <a:gd name="connsiteY101" fmla="*/ 811048 h 3398898"/>
                      <a:gd name="connsiteX102" fmla="*/ 1497169 w 3410574"/>
                      <a:gd name="connsiteY102" fmla="*/ 811048 h 3398898"/>
                      <a:gd name="connsiteX103" fmla="*/ 1497169 w 3410574"/>
                      <a:gd name="connsiteY103" fmla="*/ 1012989 h 3398898"/>
                      <a:gd name="connsiteX104" fmla="*/ 980125 w 3410574"/>
                      <a:gd name="connsiteY104" fmla="*/ 1012989 h 3398898"/>
                      <a:gd name="connsiteX105" fmla="*/ 960916 w 3410574"/>
                      <a:gd name="connsiteY105" fmla="*/ 1079951 h 3398898"/>
                      <a:gd name="connsiteX106" fmla="*/ 912662 w 3410574"/>
                      <a:gd name="connsiteY106" fmla="*/ 1374077 h 3398898"/>
                      <a:gd name="connsiteX107" fmla="*/ 900949 w 3410574"/>
                      <a:gd name="connsiteY107" fmla="*/ 1593887 h 3398898"/>
                      <a:gd name="connsiteX108" fmla="*/ 1667887 w 3410574"/>
                      <a:gd name="connsiteY108" fmla="*/ 1593887 h 3398898"/>
                      <a:gd name="connsiteX109" fmla="*/ 1667887 w 3410574"/>
                      <a:gd name="connsiteY109" fmla="*/ 1547180 h 3398898"/>
                      <a:gd name="connsiteX110" fmla="*/ 1708545 w 3410574"/>
                      <a:gd name="connsiteY110" fmla="*/ 1569249 h 3398898"/>
                      <a:gd name="connsiteX111" fmla="*/ 1742680 w 3410574"/>
                      <a:gd name="connsiteY111" fmla="*/ 1579845 h 3398898"/>
                      <a:gd name="connsiteX112" fmla="*/ 1742680 w 3410574"/>
                      <a:gd name="connsiteY112" fmla="*/ 1593887 h 3398898"/>
                      <a:gd name="connsiteX113" fmla="*/ 1817872 w 3410574"/>
                      <a:gd name="connsiteY113" fmla="*/ 1593887 h 3398898"/>
                      <a:gd name="connsiteX114" fmla="*/ 1843259 w 3410574"/>
                      <a:gd name="connsiteY114" fmla="*/ 1596446 h 3398898"/>
                      <a:gd name="connsiteX115" fmla="*/ 1863052 w 3410574"/>
                      <a:gd name="connsiteY115" fmla="*/ 1596446 h 3398898"/>
                      <a:gd name="connsiteX116" fmla="*/ 1866887 w 3410574"/>
                      <a:gd name="connsiteY116" fmla="*/ 1795828 h 3398898"/>
                      <a:gd name="connsiteX117" fmla="*/ 1742680 w 3410574"/>
                      <a:gd name="connsiteY117" fmla="*/ 1795828 h 3398898"/>
                      <a:gd name="connsiteX118" fmla="*/ 1742680 w 3410574"/>
                      <a:gd name="connsiteY118" fmla="*/ 2391683 h 3398898"/>
                      <a:gd name="connsiteX119" fmla="*/ 2460685 w 3410574"/>
                      <a:gd name="connsiteY119" fmla="*/ 2391683 h 3398898"/>
                      <a:gd name="connsiteX120" fmla="*/ 2487048 w 3410574"/>
                      <a:gd name="connsiteY120" fmla="*/ 2299784 h 3398898"/>
                      <a:gd name="connsiteX121" fmla="*/ 2535303 w 3410574"/>
                      <a:gd name="connsiteY121" fmla="*/ 2005656 h 3398898"/>
                      <a:gd name="connsiteX122" fmla="*/ 2546483 w 3410574"/>
                      <a:gd name="connsiteY122" fmla="*/ 1795828 h 3398898"/>
                      <a:gd name="connsiteX123" fmla="*/ 2199581 w 3410574"/>
                      <a:gd name="connsiteY123" fmla="*/ 1795828 h 3398898"/>
                      <a:gd name="connsiteX124" fmla="*/ 2383325 w 3410574"/>
                      <a:gd name="connsiteY124" fmla="*/ 1596446 h 3398898"/>
                      <a:gd name="connsiteX125" fmla="*/ 3339589 w 3410574"/>
                      <a:gd name="connsiteY125" fmla="*/ 1596446 h 3398898"/>
                      <a:gd name="connsiteX126" fmla="*/ 3405333 w 3410574"/>
                      <a:gd name="connsiteY126" fmla="*/ 1589819 h 3398898"/>
                      <a:gd name="connsiteX127" fmla="*/ 3410574 w 3410574"/>
                      <a:gd name="connsiteY127" fmla="*/ 1693611 h 3398898"/>
                      <a:gd name="connsiteX128" fmla="*/ 1705287 w 3410574"/>
                      <a:gd name="connsiteY128" fmla="*/ 3398898 h 3398898"/>
                      <a:gd name="connsiteX129" fmla="*/ 0 w 3410574"/>
                      <a:gd name="connsiteY129" fmla="*/ 1693611 h 3398898"/>
                      <a:gd name="connsiteX130" fmla="*/ 1361613 w 3410574"/>
                      <a:gd name="connsiteY130" fmla="*/ 22970 h 3398898"/>
                      <a:gd name="connsiteX131" fmla="*/ 1512115 w 3410574"/>
                      <a:gd name="connsiteY131"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2878349 w 3410574"/>
                      <a:gd name="connsiteY82" fmla="*/ 725750 h 3398898"/>
                      <a:gd name="connsiteX83" fmla="*/ 3108555 w 3410574"/>
                      <a:gd name="connsiteY83" fmla="*/ 725750 h 3398898"/>
                      <a:gd name="connsiteX84" fmla="*/ 2878349 w 3410574"/>
                      <a:gd name="connsiteY84" fmla="*/ 725750 h 3398898"/>
                      <a:gd name="connsiteX85" fmla="*/ 1233141 w 3410574"/>
                      <a:gd name="connsiteY85" fmla="*/ 247871 h 3398898"/>
                      <a:gd name="connsiteX86" fmla="*/ 1102686 w 3410574"/>
                      <a:gd name="connsiteY86" fmla="*/ 296876 h 3398898"/>
                      <a:gd name="connsiteX87" fmla="*/ 531768 w 3410574"/>
                      <a:gd name="connsiteY87" fmla="*/ 726244 h 3398898"/>
                      <a:gd name="connsiteX88" fmla="*/ 468352 w 3410574"/>
                      <a:gd name="connsiteY88" fmla="*/ 811048 h 3398898"/>
                      <a:gd name="connsiteX89" fmla="*/ 922625 w 3410574"/>
                      <a:gd name="connsiteY89" fmla="*/ 811048 h 3398898"/>
                      <a:gd name="connsiteX90" fmla="*/ 945633 w 3410574"/>
                      <a:gd name="connsiteY90" fmla="*/ 742697 h 3398898"/>
                      <a:gd name="connsiteX91" fmla="*/ 1199170 w 3410574"/>
                      <a:gd name="connsiteY91" fmla="*/ 285117 h 3398898"/>
                      <a:gd name="connsiteX92" fmla="*/ 1233141 w 3410574"/>
                      <a:gd name="connsiteY92" fmla="*/ 247871 h 3398898"/>
                      <a:gd name="connsiteX93" fmla="*/ 1512115 w 3410574"/>
                      <a:gd name="connsiteY93" fmla="*/ 0 h 3398898"/>
                      <a:gd name="connsiteX94" fmla="*/ 1504201 w 3410574"/>
                      <a:gd name="connsiteY94" fmla="*/ 25496 h 3398898"/>
                      <a:gd name="connsiteX95" fmla="*/ 1497169 w 3410574"/>
                      <a:gd name="connsiteY95" fmla="*/ 95245 h 3398898"/>
                      <a:gd name="connsiteX96" fmla="*/ 1497169 w 3410574"/>
                      <a:gd name="connsiteY96" fmla="*/ 188249 h 3398898"/>
                      <a:gd name="connsiteX97" fmla="*/ 1483739 w 3410574"/>
                      <a:gd name="connsiteY97" fmla="*/ 190461 h 3398898"/>
                      <a:gd name="connsiteX98" fmla="*/ 1477716 w 3410574"/>
                      <a:gd name="connsiteY98" fmla="*/ 193392 h 3398898"/>
                      <a:gd name="connsiteX99" fmla="*/ 1084945 w 3410574"/>
                      <a:gd name="connsiteY99" fmla="*/ 693159 h 3398898"/>
                      <a:gd name="connsiteX100" fmla="*/ 1038352 w 3410574"/>
                      <a:gd name="connsiteY100" fmla="*/ 811048 h 3398898"/>
                      <a:gd name="connsiteX101" fmla="*/ 1497169 w 3410574"/>
                      <a:gd name="connsiteY101" fmla="*/ 811048 h 3398898"/>
                      <a:gd name="connsiteX102" fmla="*/ 1497169 w 3410574"/>
                      <a:gd name="connsiteY102" fmla="*/ 1012989 h 3398898"/>
                      <a:gd name="connsiteX103" fmla="*/ 980125 w 3410574"/>
                      <a:gd name="connsiteY103" fmla="*/ 1012989 h 3398898"/>
                      <a:gd name="connsiteX104" fmla="*/ 960916 w 3410574"/>
                      <a:gd name="connsiteY104" fmla="*/ 1079951 h 3398898"/>
                      <a:gd name="connsiteX105" fmla="*/ 912662 w 3410574"/>
                      <a:gd name="connsiteY105" fmla="*/ 1374077 h 3398898"/>
                      <a:gd name="connsiteX106" fmla="*/ 900949 w 3410574"/>
                      <a:gd name="connsiteY106" fmla="*/ 1593887 h 3398898"/>
                      <a:gd name="connsiteX107" fmla="*/ 1667887 w 3410574"/>
                      <a:gd name="connsiteY107" fmla="*/ 1593887 h 3398898"/>
                      <a:gd name="connsiteX108" fmla="*/ 1667887 w 3410574"/>
                      <a:gd name="connsiteY108" fmla="*/ 1547180 h 3398898"/>
                      <a:gd name="connsiteX109" fmla="*/ 1708545 w 3410574"/>
                      <a:gd name="connsiteY109" fmla="*/ 1569249 h 3398898"/>
                      <a:gd name="connsiteX110" fmla="*/ 1742680 w 3410574"/>
                      <a:gd name="connsiteY110" fmla="*/ 1579845 h 3398898"/>
                      <a:gd name="connsiteX111" fmla="*/ 1742680 w 3410574"/>
                      <a:gd name="connsiteY111" fmla="*/ 1593887 h 3398898"/>
                      <a:gd name="connsiteX112" fmla="*/ 1817872 w 3410574"/>
                      <a:gd name="connsiteY112" fmla="*/ 1593887 h 3398898"/>
                      <a:gd name="connsiteX113" fmla="*/ 1843259 w 3410574"/>
                      <a:gd name="connsiteY113" fmla="*/ 1596446 h 3398898"/>
                      <a:gd name="connsiteX114" fmla="*/ 1863052 w 3410574"/>
                      <a:gd name="connsiteY114" fmla="*/ 1596446 h 3398898"/>
                      <a:gd name="connsiteX115" fmla="*/ 1866887 w 3410574"/>
                      <a:gd name="connsiteY115" fmla="*/ 1795828 h 3398898"/>
                      <a:gd name="connsiteX116" fmla="*/ 1742680 w 3410574"/>
                      <a:gd name="connsiteY116" fmla="*/ 1795828 h 3398898"/>
                      <a:gd name="connsiteX117" fmla="*/ 1742680 w 3410574"/>
                      <a:gd name="connsiteY117" fmla="*/ 2391683 h 3398898"/>
                      <a:gd name="connsiteX118" fmla="*/ 2460685 w 3410574"/>
                      <a:gd name="connsiteY118" fmla="*/ 2391683 h 3398898"/>
                      <a:gd name="connsiteX119" fmla="*/ 2487048 w 3410574"/>
                      <a:gd name="connsiteY119" fmla="*/ 2299784 h 3398898"/>
                      <a:gd name="connsiteX120" fmla="*/ 2535303 w 3410574"/>
                      <a:gd name="connsiteY120" fmla="*/ 2005656 h 3398898"/>
                      <a:gd name="connsiteX121" fmla="*/ 2546483 w 3410574"/>
                      <a:gd name="connsiteY121" fmla="*/ 1795828 h 3398898"/>
                      <a:gd name="connsiteX122" fmla="*/ 2199581 w 3410574"/>
                      <a:gd name="connsiteY122" fmla="*/ 1795828 h 3398898"/>
                      <a:gd name="connsiteX123" fmla="*/ 2383325 w 3410574"/>
                      <a:gd name="connsiteY123" fmla="*/ 1596446 h 3398898"/>
                      <a:gd name="connsiteX124" fmla="*/ 3339589 w 3410574"/>
                      <a:gd name="connsiteY124" fmla="*/ 1596446 h 3398898"/>
                      <a:gd name="connsiteX125" fmla="*/ 3405333 w 3410574"/>
                      <a:gd name="connsiteY125" fmla="*/ 1589819 h 3398898"/>
                      <a:gd name="connsiteX126" fmla="*/ 3410574 w 3410574"/>
                      <a:gd name="connsiteY126" fmla="*/ 1693611 h 3398898"/>
                      <a:gd name="connsiteX127" fmla="*/ 1705287 w 3410574"/>
                      <a:gd name="connsiteY127" fmla="*/ 3398898 h 3398898"/>
                      <a:gd name="connsiteX128" fmla="*/ 0 w 3410574"/>
                      <a:gd name="connsiteY128" fmla="*/ 1693611 h 3398898"/>
                      <a:gd name="connsiteX129" fmla="*/ 1361613 w 3410574"/>
                      <a:gd name="connsiteY129" fmla="*/ 22970 h 3398898"/>
                      <a:gd name="connsiteX130" fmla="*/ 1512115 w 3410574"/>
                      <a:gd name="connsiteY130"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94930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938400 w 3410574"/>
                      <a:gd name="connsiteY81" fmla="*/ 949306 h 3398898"/>
                      <a:gd name="connsiteX82" fmla="*/ 1233141 w 3410574"/>
                      <a:gd name="connsiteY82" fmla="*/ 247871 h 3398898"/>
                      <a:gd name="connsiteX83" fmla="*/ 1102686 w 3410574"/>
                      <a:gd name="connsiteY83" fmla="*/ 296876 h 3398898"/>
                      <a:gd name="connsiteX84" fmla="*/ 531768 w 3410574"/>
                      <a:gd name="connsiteY84" fmla="*/ 726244 h 3398898"/>
                      <a:gd name="connsiteX85" fmla="*/ 468352 w 3410574"/>
                      <a:gd name="connsiteY85" fmla="*/ 811048 h 3398898"/>
                      <a:gd name="connsiteX86" fmla="*/ 922625 w 3410574"/>
                      <a:gd name="connsiteY86" fmla="*/ 811048 h 3398898"/>
                      <a:gd name="connsiteX87" fmla="*/ 945633 w 3410574"/>
                      <a:gd name="connsiteY87" fmla="*/ 742697 h 3398898"/>
                      <a:gd name="connsiteX88" fmla="*/ 1199170 w 3410574"/>
                      <a:gd name="connsiteY88" fmla="*/ 285117 h 3398898"/>
                      <a:gd name="connsiteX89" fmla="*/ 1233141 w 3410574"/>
                      <a:gd name="connsiteY89" fmla="*/ 247871 h 3398898"/>
                      <a:gd name="connsiteX90" fmla="*/ 1512115 w 3410574"/>
                      <a:gd name="connsiteY90" fmla="*/ 0 h 3398898"/>
                      <a:gd name="connsiteX91" fmla="*/ 1504201 w 3410574"/>
                      <a:gd name="connsiteY91" fmla="*/ 25496 h 3398898"/>
                      <a:gd name="connsiteX92" fmla="*/ 1497169 w 3410574"/>
                      <a:gd name="connsiteY92" fmla="*/ 95245 h 3398898"/>
                      <a:gd name="connsiteX93" fmla="*/ 1497169 w 3410574"/>
                      <a:gd name="connsiteY93" fmla="*/ 188249 h 3398898"/>
                      <a:gd name="connsiteX94" fmla="*/ 1483739 w 3410574"/>
                      <a:gd name="connsiteY94" fmla="*/ 190461 h 3398898"/>
                      <a:gd name="connsiteX95" fmla="*/ 1477716 w 3410574"/>
                      <a:gd name="connsiteY95" fmla="*/ 193392 h 3398898"/>
                      <a:gd name="connsiteX96" fmla="*/ 1084945 w 3410574"/>
                      <a:gd name="connsiteY96" fmla="*/ 693159 h 3398898"/>
                      <a:gd name="connsiteX97" fmla="*/ 1038352 w 3410574"/>
                      <a:gd name="connsiteY97" fmla="*/ 811048 h 3398898"/>
                      <a:gd name="connsiteX98" fmla="*/ 1497169 w 3410574"/>
                      <a:gd name="connsiteY98" fmla="*/ 811048 h 3398898"/>
                      <a:gd name="connsiteX99" fmla="*/ 1497169 w 3410574"/>
                      <a:gd name="connsiteY99" fmla="*/ 1012989 h 3398898"/>
                      <a:gd name="connsiteX100" fmla="*/ 980125 w 3410574"/>
                      <a:gd name="connsiteY100" fmla="*/ 1012989 h 3398898"/>
                      <a:gd name="connsiteX101" fmla="*/ 960916 w 3410574"/>
                      <a:gd name="connsiteY101" fmla="*/ 1079951 h 3398898"/>
                      <a:gd name="connsiteX102" fmla="*/ 912662 w 3410574"/>
                      <a:gd name="connsiteY102" fmla="*/ 1374077 h 3398898"/>
                      <a:gd name="connsiteX103" fmla="*/ 900949 w 3410574"/>
                      <a:gd name="connsiteY103" fmla="*/ 1593887 h 3398898"/>
                      <a:gd name="connsiteX104" fmla="*/ 1667887 w 3410574"/>
                      <a:gd name="connsiteY104" fmla="*/ 1593887 h 3398898"/>
                      <a:gd name="connsiteX105" fmla="*/ 1667887 w 3410574"/>
                      <a:gd name="connsiteY105" fmla="*/ 1547180 h 3398898"/>
                      <a:gd name="connsiteX106" fmla="*/ 1708545 w 3410574"/>
                      <a:gd name="connsiteY106" fmla="*/ 1569249 h 3398898"/>
                      <a:gd name="connsiteX107" fmla="*/ 1742680 w 3410574"/>
                      <a:gd name="connsiteY107" fmla="*/ 1579845 h 3398898"/>
                      <a:gd name="connsiteX108" fmla="*/ 1742680 w 3410574"/>
                      <a:gd name="connsiteY108" fmla="*/ 1593887 h 3398898"/>
                      <a:gd name="connsiteX109" fmla="*/ 1817872 w 3410574"/>
                      <a:gd name="connsiteY109" fmla="*/ 1593887 h 3398898"/>
                      <a:gd name="connsiteX110" fmla="*/ 1843259 w 3410574"/>
                      <a:gd name="connsiteY110" fmla="*/ 1596446 h 3398898"/>
                      <a:gd name="connsiteX111" fmla="*/ 1863052 w 3410574"/>
                      <a:gd name="connsiteY111" fmla="*/ 1596446 h 3398898"/>
                      <a:gd name="connsiteX112" fmla="*/ 1866887 w 3410574"/>
                      <a:gd name="connsiteY112" fmla="*/ 1795828 h 3398898"/>
                      <a:gd name="connsiteX113" fmla="*/ 1742680 w 3410574"/>
                      <a:gd name="connsiteY113" fmla="*/ 1795828 h 3398898"/>
                      <a:gd name="connsiteX114" fmla="*/ 1742680 w 3410574"/>
                      <a:gd name="connsiteY114" fmla="*/ 2391683 h 3398898"/>
                      <a:gd name="connsiteX115" fmla="*/ 2460685 w 3410574"/>
                      <a:gd name="connsiteY115" fmla="*/ 2391683 h 3398898"/>
                      <a:gd name="connsiteX116" fmla="*/ 2487048 w 3410574"/>
                      <a:gd name="connsiteY116" fmla="*/ 2299784 h 3398898"/>
                      <a:gd name="connsiteX117" fmla="*/ 2535303 w 3410574"/>
                      <a:gd name="connsiteY117" fmla="*/ 2005656 h 3398898"/>
                      <a:gd name="connsiteX118" fmla="*/ 2546483 w 3410574"/>
                      <a:gd name="connsiteY118" fmla="*/ 1795828 h 3398898"/>
                      <a:gd name="connsiteX119" fmla="*/ 2199581 w 3410574"/>
                      <a:gd name="connsiteY119" fmla="*/ 1795828 h 3398898"/>
                      <a:gd name="connsiteX120" fmla="*/ 2383325 w 3410574"/>
                      <a:gd name="connsiteY120" fmla="*/ 1596446 h 3398898"/>
                      <a:gd name="connsiteX121" fmla="*/ 3339589 w 3410574"/>
                      <a:gd name="connsiteY121" fmla="*/ 1596446 h 3398898"/>
                      <a:gd name="connsiteX122" fmla="*/ 3405333 w 3410574"/>
                      <a:gd name="connsiteY122" fmla="*/ 1589819 h 3398898"/>
                      <a:gd name="connsiteX123" fmla="*/ 3410574 w 3410574"/>
                      <a:gd name="connsiteY123" fmla="*/ 1693611 h 3398898"/>
                      <a:gd name="connsiteX124" fmla="*/ 1705287 w 3410574"/>
                      <a:gd name="connsiteY124" fmla="*/ 3398898 h 3398898"/>
                      <a:gd name="connsiteX125" fmla="*/ 0 w 3410574"/>
                      <a:gd name="connsiteY125" fmla="*/ 1693611 h 3398898"/>
                      <a:gd name="connsiteX126" fmla="*/ 1361613 w 3410574"/>
                      <a:gd name="connsiteY126" fmla="*/ 22970 h 3398898"/>
                      <a:gd name="connsiteX127" fmla="*/ 1512115 w 3410574"/>
                      <a:gd name="connsiteY127"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938400 w 3410574"/>
                      <a:gd name="connsiteY66" fmla="*/ 1012989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938400 w 3410574"/>
                      <a:gd name="connsiteY80" fmla="*/ 1012989 h 3398898"/>
                      <a:gd name="connsiteX81" fmla="*/ 1233141 w 3410574"/>
                      <a:gd name="connsiteY81" fmla="*/ 247871 h 3398898"/>
                      <a:gd name="connsiteX82" fmla="*/ 1102686 w 3410574"/>
                      <a:gd name="connsiteY82" fmla="*/ 296876 h 3398898"/>
                      <a:gd name="connsiteX83" fmla="*/ 531768 w 3410574"/>
                      <a:gd name="connsiteY83" fmla="*/ 726244 h 3398898"/>
                      <a:gd name="connsiteX84" fmla="*/ 468352 w 3410574"/>
                      <a:gd name="connsiteY84" fmla="*/ 811048 h 3398898"/>
                      <a:gd name="connsiteX85" fmla="*/ 922625 w 3410574"/>
                      <a:gd name="connsiteY85" fmla="*/ 811048 h 3398898"/>
                      <a:gd name="connsiteX86" fmla="*/ 945633 w 3410574"/>
                      <a:gd name="connsiteY86" fmla="*/ 742697 h 3398898"/>
                      <a:gd name="connsiteX87" fmla="*/ 1199170 w 3410574"/>
                      <a:gd name="connsiteY87" fmla="*/ 285117 h 3398898"/>
                      <a:gd name="connsiteX88" fmla="*/ 1233141 w 3410574"/>
                      <a:gd name="connsiteY88" fmla="*/ 247871 h 3398898"/>
                      <a:gd name="connsiteX89" fmla="*/ 1512115 w 3410574"/>
                      <a:gd name="connsiteY89" fmla="*/ 0 h 3398898"/>
                      <a:gd name="connsiteX90" fmla="*/ 1504201 w 3410574"/>
                      <a:gd name="connsiteY90" fmla="*/ 25496 h 3398898"/>
                      <a:gd name="connsiteX91" fmla="*/ 1497169 w 3410574"/>
                      <a:gd name="connsiteY91" fmla="*/ 95245 h 3398898"/>
                      <a:gd name="connsiteX92" fmla="*/ 1497169 w 3410574"/>
                      <a:gd name="connsiteY92" fmla="*/ 188249 h 3398898"/>
                      <a:gd name="connsiteX93" fmla="*/ 1483739 w 3410574"/>
                      <a:gd name="connsiteY93" fmla="*/ 190461 h 3398898"/>
                      <a:gd name="connsiteX94" fmla="*/ 1477716 w 3410574"/>
                      <a:gd name="connsiteY94" fmla="*/ 193392 h 3398898"/>
                      <a:gd name="connsiteX95" fmla="*/ 1084945 w 3410574"/>
                      <a:gd name="connsiteY95" fmla="*/ 693159 h 3398898"/>
                      <a:gd name="connsiteX96" fmla="*/ 1038352 w 3410574"/>
                      <a:gd name="connsiteY96" fmla="*/ 811048 h 3398898"/>
                      <a:gd name="connsiteX97" fmla="*/ 1497169 w 3410574"/>
                      <a:gd name="connsiteY97" fmla="*/ 811048 h 3398898"/>
                      <a:gd name="connsiteX98" fmla="*/ 1497169 w 3410574"/>
                      <a:gd name="connsiteY98" fmla="*/ 1012989 h 3398898"/>
                      <a:gd name="connsiteX99" fmla="*/ 980125 w 3410574"/>
                      <a:gd name="connsiteY99" fmla="*/ 1012989 h 3398898"/>
                      <a:gd name="connsiteX100" fmla="*/ 960916 w 3410574"/>
                      <a:gd name="connsiteY100" fmla="*/ 1079951 h 3398898"/>
                      <a:gd name="connsiteX101" fmla="*/ 912662 w 3410574"/>
                      <a:gd name="connsiteY101" fmla="*/ 1374077 h 3398898"/>
                      <a:gd name="connsiteX102" fmla="*/ 900949 w 3410574"/>
                      <a:gd name="connsiteY102" fmla="*/ 1593887 h 3398898"/>
                      <a:gd name="connsiteX103" fmla="*/ 1667887 w 3410574"/>
                      <a:gd name="connsiteY103" fmla="*/ 1593887 h 3398898"/>
                      <a:gd name="connsiteX104" fmla="*/ 1667887 w 3410574"/>
                      <a:gd name="connsiteY104" fmla="*/ 1547180 h 3398898"/>
                      <a:gd name="connsiteX105" fmla="*/ 1708545 w 3410574"/>
                      <a:gd name="connsiteY105" fmla="*/ 1569249 h 3398898"/>
                      <a:gd name="connsiteX106" fmla="*/ 1742680 w 3410574"/>
                      <a:gd name="connsiteY106" fmla="*/ 1579845 h 3398898"/>
                      <a:gd name="connsiteX107" fmla="*/ 1742680 w 3410574"/>
                      <a:gd name="connsiteY107" fmla="*/ 1593887 h 3398898"/>
                      <a:gd name="connsiteX108" fmla="*/ 1817872 w 3410574"/>
                      <a:gd name="connsiteY108" fmla="*/ 1593887 h 3398898"/>
                      <a:gd name="connsiteX109" fmla="*/ 1843259 w 3410574"/>
                      <a:gd name="connsiteY109" fmla="*/ 1596446 h 3398898"/>
                      <a:gd name="connsiteX110" fmla="*/ 1863052 w 3410574"/>
                      <a:gd name="connsiteY110" fmla="*/ 1596446 h 3398898"/>
                      <a:gd name="connsiteX111" fmla="*/ 1866887 w 3410574"/>
                      <a:gd name="connsiteY111" fmla="*/ 1795828 h 3398898"/>
                      <a:gd name="connsiteX112" fmla="*/ 1742680 w 3410574"/>
                      <a:gd name="connsiteY112" fmla="*/ 1795828 h 3398898"/>
                      <a:gd name="connsiteX113" fmla="*/ 1742680 w 3410574"/>
                      <a:gd name="connsiteY113" fmla="*/ 2391683 h 3398898"/>
                      <a:gd name="connsiteX114" fmla="*/ 2460685 w 3410574"/>
                      <a:gd name="connsiteY114" fmla="*/ 2391683 h 3398898"/>
                      <a:gd name="connsiteX115" fmla="*/ 2487048 w 3410574"/>
                      <a:gd name="connsiteY115" fmla="*/ 2299784 h 3398898"/>
                      <a:gd name="connsiteX116" fmla="*/ 2535303 w 3410574"/>
                      <a:gd name="connsiteY116" fmla="*/ 2005656 h 3398898"/>
                      <a:gd name="connsiteX117" fmla="*/ 2546483 w 3410574"/>
                      <a:gd name="connsiteY117" fmla="*/ 1795828 h 3398898"/>
                      <a:gd name="connsiteX118" fmla="*/ 2199581 w 3410574"/>
                      <a:gd name="connsiteY118" fmla="*/ 1795828 h 3398898"/>
                      <a:gd name="connsiteX119" fmla="*/ 2383325 w 3410574"/>
                      <a:gd name="connsiteY119" fmla="*/ 1596446 h 3398898"/>
                      <a:gd name="connsiteX120" fmla="*/ 3339589 w 3410574"/>
                      <a:gd name="connsiteY120" fmla="*/ 1596446 h 3398898"/>
                      <a:gd name="connsiteX121" fmla="*/ 3405333 w 3410574"/>
                      <a:gd name="connsiteY121" fmla="*/ 1589819 h 3398898"/>
                      <a:gd name="connsiteX122" fmla="*/ 3410574 w 3410574"/>
                      <a:gd name="connsiteY122" fmla="*/ 1693611 h 3398898"/>
                      <a:gd name="connsiteX123" fmla="*/ 1705287 w 3410574"/>
                      <a:gd name="connsiteY123" fmla="*/ 3398898 h 3398898"/>
                      <a:gd name="connsiteX124" fmla="*/ 0 w 3410574"/>
                      <a:gd name="connsiteY124" fmla="*/ 1693611 h 3398898"/>
                      <a:gd name="connsiteX125" fmla="*/ 1361613 w 3410574"/>
                      <a:gd name="connsiteY125" fmla="*/ 22970 h 3398898"/>
                      <a:gd name="connsiteX126" fmla="*/ 1512115 w 3410574"/>
                      <a:gd name="connsiteY126"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467838 w 3410574"/>
                      <a:gd name="connsiteY66" fmla="*/ 1012989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2467838 w 3410574"/>
                      <a:gd name="connsiteY79" fmla="*/ 1012989 h 3398898"/>
                      <a:gd name="connsiteX80" fmla="*/ 1233141 w 3410574"/>
                      <a:gd name="connsiteY80" fmla="*/ 247871 h 3398898"/>
                      <a:gd name="connsiteX81" fmla="*/ 1102686 w 3410574"/>
                      <a:gd name="connsiteY81" fmla="*/ 296876 h 3398898"/>
                      <a:gd name="connsiteX82" fmla="*/ 531768 w 3410574"/>
                      <a:gd name="connsiteY82" fmla="*/ 726244 h 3398898"/>
                      <a:gd name="connsiteX83" fmla="*/ 468352 w 3410574"/>
                      <a:gd name="connsiteY83" fmla="*/ 811048 h 3398898"/>
                      <a:gd name="connsiteX84" fmla="*/ 922625 w 3410574"/>
                      <a:gd name="connsiteY84" fmla="*/ 811048 h 3398898"/>
                      <a:gd name="connsiteX85" fmla="*/ 945633 w 3410574"/>
                      <a:gd name="connsiteY85" fmla="*/ 742697 h 3398898"/>
                      <a:gd name="connsiteX86" fmla="*/ 1199170 w 3410574"/>
                      <a:gd name="connsiteY86" fmla="*/ 285117 h 3398898"/>
                      <a:gd name="connsiteX87" fmla="*/ 1233141 w 3410574"/>
                      <a:gd name="connsiteY87" fmla="*/ 247871 h 3398898"/>
                      <a:gd name="connsiteX88" fmla="*/ 1512115 w 3410574"/>
                      <a:gd name="connsiteY88" fmla="*/ 0 h 3398898"/>
                      <a:gd name="connsiteX89" fmla="*/ 1504201 w 3410574"/>
                      <a:gd name="connsiteY89" fmla="*/ 25496 h 3398898"/>
                      <a:gd name="connsiteX90" fmla="*/ 1497169 w 3410574"/>
                      <a:gd name="connsiteY90" fmla="*/ 95245 h 3398898"/>
                      <a:gd name="connsiteX91" fmla="*/ 1497169 w 3410574"/>
                      <a:gd name="connsiteY91" fmla="*/ 188249 h 3398898"/>
                      <a:gd name="connsiteX92" fmla="*/ 1483739 w 3410574"/>
                      <a:gd name="connsiteY92" fmla="*/ 190461 h 3398898"/>
                      <a:gd name="connsiteX93" fmla="*/ 1477716 w 3410574"/>
                      <a:gd name="connsiteY93" fmla="*/ 193392 h 3398898"/>
                      <a:gd name="connsiteX94" fmla="*/ 1084945 w 3410574"/>
                      <a:gd name="connsiteY94" fmla="*/ 693159 h 3398898"/>
                      <a:gd name="connsiteX95" fmla="*/ 1038352 w 3410574"/>
                      <a:gd name="connsiteY95" fmla="*/ 811048 h 3398898"/>
                      <a:gd name="connsiteX96" fmla="*/ 1497169 w 3410574"/>
                      <a:gd name="connsiteY96" fmla="*/ 811048 h 3398898"/>
                      <a:gd name="connsiteX97" fmla="*/ 1497169 w 3410574"/>
                      <a:gd name="connsiteY97" fmla="*/ 1012989 h 3398898"/>
                      <a:gd name="connsiteX98" fmla="*/ 980125 w 3410574"/>
                      <a:gd name="connsiteY98" fmla="*/ 1012989 h 3398898"/>
                      <a:gd name="connsiteX99" fmla="*/ 960916 w 3410574"/>
                      <a:gd name="connsiteY99" fmla="*/ 1079951 h 3398898"/>
                      <a:gd name="connsiteX100" fmla="*/ 912662 w 3410574"/>
                      <a:gd name="connsiteY100" fmla="*/ 1374077 h 3398898"/>
                      <a:gd name="connsiteX101" fmla="*/ 900949 w 3410574"/>
                      <a:gd name="connsiteY101" fmla="*/ 1593887 h 3398898"/>
                      <a:gd name="connsiteX102" fmla="*/ 1667887 w 3410574"/>
                      <a:gd name="connsiteY102" fmla="*/ 1593887 h 3398898"/>
                      <a:gd name="connsiteX103" fmla="*/ 1667887 w 3410574"/>
                      <a:gd name="connsiteY103" fmla="*/ 1547180 h 3398898"/>
                      <a:gd name="connsiteX104" fmla="*/ 1708545 w 3410574"/>
                      <a:gd name="connsiteY104" fmla="*/ 1569249 h 3398898"/>
                      <a:gd name="connsiteX105" fmla="*/ 1742680 w 3410574"/>
                      <a:gd name="connsiteY105" fmla="*/ 1579845 h 3398898"/>
                      <a:gd name="connsiteX106" fmla="*/ 1742680 w 3410574"/>
                      <a:gd name="connsiteY106" fmla="*/ 1593887 h 3398898"/>
                      <a:gd name="connsiteX107" fmla="*/ 1817872 w 3410574"/>
                      <a:gd name="connsiteY107" fmla="*/ 1593887 h 3398898"/>
                      <a:gd name="connsiteX108" fmla="*/ 1843259 w 3410574"/>
                      <a:gd name="connsiteY108" fmla="*/ 1596446 h 3398898"/>
                      <a:gd name="connsiteX109" fmla="*/ 1863052 w 3410574"/>
                      <a:gd name="connsiteY109" fmla="*/ 1596446 h 3398898"/>
                      <a:gd name="connsiteX110" fmla="*/ 1866887 w 3410574"/>
                      <a:gd name="connsiteY110" fmla="*/ 1795828 h 3398898"/>
                      <a:gd name="connsiteX111" fmla="*/ 1742680 w 3410574"/>
                      <a:gd name="connsiteY111" fmla="*/ 1795828 h 3398898"/>
                      <a:gd name="connsiteX112" fmla="*/ 1742680 w 3410574"/>
                      <a:gd name="connsiteY112" fmla="*/ 2391683 h 3398898"/>
                      <a:gd name="connsiteX113" fmla="*/ 2460685 w 3410574"/>
                      <a:gd name="connsiteY113" fmla="*/ 2391683 h 3398898"/>
                      <a:gd name="connsiteX114" fmla="*/ 2487048 w 3410574"/>
                      <a:gd name="connsiteY114" fmla="*/ 2299784 h 3398898"/>
                      <a:gd name="connsiteX115" fmla="*/ 2535303 w 3410574"/>
                      <a:gd name="connsiteY115" fmla="*/ 2005656 h 3398898"/>
                      <a:gd name="connsiteX116" fmla="*/ 2546483 w 3410574"/>
                      <a:gd name="connsiteY116" fmla="*/ 1795828 h 3398898"/>
                      <a:gd name="connsiteX117" fmla="*/ 2199581 w 3410574"/>
                      <a:gd name="connsiteY117" fmla="*/ 1795828 h 3398898"/>
                      <a:gd name="connsiteX118" fmla="*/ 2383325 w 3410574"/>
                      <a:gd name="connsiteY118" fmla="*/ 1596446 h 3398898"/>
                      <a:gd name="connsiteX119" fmla="*/ 3339589 w 3410574"/>
                      <a:gd name="connsiteY119" fmla="*/ 1596446 h 3398898"/>
                      <a:gd name="connsiteX120" fmla="*/ 3405333 w 3410574"/>
                      <a:gd name="connsiteY120" fmla="*/ 1589819 h 3398898"/>
                      <a:gd name="connsiteX121" fmla="*/ 3410574 w 3410574"/>
                      <a:gd name="connsiteY121" fmla="*/ 1693611 h 3398898"/>
                      <a:gd name="connsiteX122" fmla="*/ 1705287 w 3410574"/>
                      <a:gd name="connsiteY122" fmla="*/ 3398898 h 3398898"/>
                      <a:gd name="connsiteX123" fmla="*/ 0 w 3410574"/>
                      <a:gd name="connsiteY123" fmla="*/ 1693611 h 3398898"/>
                      <a:gd name="connsiteX124" fmla="*/ 1361613 w 3410574"/>
                      <a:gd name="connsiteY124" fmla="*/ 22970 h 3398898"/>
                      <a:gd name="connsiteX125" fmla="*/ 1512115 w 3410574"/>
                      <a:gd name="connsiteY12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487048 w 3410574"/>
                      <a:gd name="connsiteY66" fmla="*/ 1079951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2487048 w 3410574"/>
                      <a:gd name="connsiteY78" fmla="*/ 1079951 h 3398898"/>
                      <a:gd name="connsiteX79" fmla="*/ 1233141 w 3410574"/>
                      <a:gd name="connsiteY79" fmla="*/ 247871 h 3398898"/>
                      <a:gd name="connsiteX80" fmla="*/ 1102686 w 3410574"/>
                      <a:gd name="connsiteY80" fmla="*/ 296876 h 3398898"/>
                      <a:gd name="connsiteX81" fmla="*/ 531768 w 3410574"/>
                      <a:gd name="connsiteY81" fmla="*/ 726244 h 3398898"/>
                      <a:gd name="connsiteX82" fmla="*/ 468352 w 3410574"/>
                      <a:gd name="connsiteY82" fmla="*/ 811048 h 3398898"/>
                      <a:gd name="connsiteX83" fmla="*/ 922625 w 3410574"/>
                      <a:gd name="connsiteY83" fmla="*/ 811048 h 3398898"/>
                      <a:gd name="connsiteX84" fmla="*/ 945633 w 3410574"/>
                      <a:gd name="connsiteY84" fmla="*/ 742697 h 3398898"/>
                      <a:gd name="connsiteX85" fmla="*/ 1199170 w 3410574"/>
                      <a:gd name="connsiteY85" fmla="*/ 285117 h 3398898"/>
                      <a:gd name="connsiteX86" fmla="*/ 1233141 w 3410574"/>
                      <a:gd name="connsiteY86" fmla="*/ 247871 h 3398898"/>
                      <a:gd name="connsiteX87" fmla="*/ 1512115 w 3410574"/>
                      <a:gd name="connsiteY87" fmla="*/ 0 h 3398898"/>
                      <a:gd name="connsiteX88" fmla="*/ 1504201 w 3410574"/>
                      <a:gd name="connsiteY88" fmla="*/ 25496 h 3398898"/>
                      <a:gd name="connsiteX89" fmla="*/ 1497169 w 3410574"/>
                      <a:gd name="connsiteY89" fmla="*/ 95245 h 3398898"/>
                      <a:gd name="connsiteX90" fmla="*/ 1497169 w 3410574"/>
                      <a:gd name="connsiteY90" fmla="*/ 188249 h 3398898"/>
                      <a:gd name="connsiteX91" fmla="*/ 1483739 w 3410574"/>
                      <a:gd name="connsiteY91" fmla="*/ 190461 h 3398898"/>
                      <a:gd name="connsiteX92" fmla="*/ 1477716 w 3410574"/>
                      <a:gd name="connsiteY92" fmla="*/ 193392 h 3398898"/>
                      <a:gd name="connsiteX93" fmla="*/ 1084945 w 3410574"/>
                      <a:gd name="connsiteY93" fmla="*/ 693159 h 3398898"/>
                      <a:gd name="connsiteX94" fmla="*/ 1038352 w 3410574"/>
                      <a:gd name="connsiteY94" fmla="*/ 811048 h 3398898"/>
                      <a:gd name="connsiteX95" fmla="*/ 1497169 w 3410574"/>
                      <a:gd name="connsiteY95" fmla="*/ 811048 h 3398898"/>
                      <a:gd name="connsiteX96" fmla="*/ 1497169 w 3410574"/>
                      <a:gd name="connsiteY96" fmla="*/ 1012989 h 3398898"/>
                      <a:gd name="connsiteX97" fmla="*/ 980125 w 3410574"/>
                      <a:gd name="connsiteY97" fmla="*/ 1012989 h 3398898"/>
                      <a:gd name="connsiteX98" fmla="*/ 960916 w 3410574"/>
                      <a:gd name="connsiteY98" fmla="*/ 1079951 h 3398898"/>
                      <a:gd name="connsiteX99" fmla="*/ 912662 w 3410574"/>
                      <a:gd name="connsiteY99" fmla="*/ 1374077 h 3398898"/>
                      <a:gd name="connsiteX100" fmla="*/ 900949 w 3410574"/>
                      <a:gd name="connsiteY100" fmla="*/ 1593887 h 3398898"/>
                      <a:gd name="connsiteX101" fmla="*/ 1667887 w 3410574"/>
                      <a:gd name="connsiteY101" fmla="*/ 1593887 h 3398898"/>
                      <a:gd name="connsiteX102" fmla="*/ 1667887 w 3410574"/>
                      <a:gd name="connsiteY102" fmla="*/ 1547180 h 3398898"/>
                      <a:gd name="connsiteX103" fmla="*/ 1708545 w 3410574"/>
                      <a:gd name="connsiteY103" fmla="*/ 1569249 h 3398898"/>
                      <a:gd name="connsiteX104" fmla="*/ 1742680 w 3410574"/>
                      <a:gd name="connsiteY104" fmla="*/ 1579845 h 3398898"/>
                      <a:gd name="connsiteX105" fmla="*/ 1742680 w 3410574"/>
                      <a:gd name="connsiteY105" fmla="*/ 1593887 h 3398898"/>
                      <a:gd name="connsiteX106" fmla="*/ 1817872 w 3410574"/>
                      <a:gd name="connsiteY106" fmla="*/ 1593887 h 3398898"/>
                      <a:gd name="connsiteX107" fmla="*/ 1843259 w 3410574"/>
                      <a:gd name="connsiteY107" fmla="*/ 1596446 h 3398898"/>
                      <a:gd name="connsiteX108" fmla="*/ 1863052 w 3410574"/>
                      <a:gd name="connsiteY108" fmla="*/ 1596446 h 3398898"/>
                      <a:gd name="connsiteX109" fmla="*/ 1866887 w 3410574"/>
                      <a:gd name="connsiteY109" fmla="*/ 1795828 h 3398898"/>
                      <a:gd name="connsiteX110" fmla="*/ 1742680 w 3410574"/>
                      <a:gd name="connsiteY110" fmla="*/ 1795828 h 3398898"/>
                      <a:gd name="connsiteX111" fmla="*/ 1742680 w 3410574"/>
                      <a:gd name="connsiteY111" fmla="*/ 2391683 h 3398898"/>
                      <a:gd name="connsiteX112" fmla="*/ 2460685 w 3410574"/>
                      <a:gd name="connsiteY112" fmla="*/ 2391683 h 3398898"/>
                      <a:gd name="connsiteX113" fmla="*/ 2487048 w 3410574"/>
                      <a:gd name="connsiteY113" fmla="*/ 2299784 h 3398898"/>
                      <a:gd name="connsiteX114" fmla="*/ 2535303 w 3410574"/>
                      <a:gd name="connsiteY114" fmla="*/ 2005656 h 3398898"/>
                      <a:gd name="connsiteX115" fmla="*/ 2546483 w 3410574"/>
                      <a:gd name="connsiteY115" fmla="*/ 1795828 h 3398898"/>
                      <a:gd name="connsiteX116" fmla="*/ 2199581 w 3410574"/>
                      <a:gd name="connsiteY116" fmla="*/ 1795828 h 3398898"/>
                      <a:gd name="connsiteX117" fmla="*/ 2383325 w 3410574"/>
                      <a:gd name="connsiteY117" fmla="*/ 1596446 h 3398898"/>
                      <a:gd name="connsiteX118" fmla="*/ 3339589 w 3410574"/>
                      <a:gd name="connsiteY118" fmla="*/ 1596446 h 3398898"/>
                      <a:gd name="connsiteX119" fmla="*/ 3405333 w 3410574"/>
                      <a:gd name="connsiteY119" fmla="*/ 1589819 h 3398898"/>
                      <a:gd name="connsiteX120" fmla="*/ 3410574 w 3410574"/>
                      <a:gd name="connsiteY120" fmla="*/ 1693611 h 3398898"/>
                      <a:gd name="connsiteX121" fmla="*/ 1705287 w 3410574"/>
                      <a:gd name="connsiteY121" fmla="*/ 3398898 h 3398898"/>
                      <a:gd name="connsiteX122" fmla="*/ 0 w 3410574"/>
                      <a:gd name="connsiteY122" fmla="*/ 1693611 h 3398898"/>
                      <a:gd name="connsiteX123" fmla="*/ 1361613 w 3410574"/>
                      <a:gd name="connsiteY123" fmla="*/ 22970 h 3398898"/>
                      <a:gd name="connsiteX124" fmla="*/ 1512115 w 3410574"/>
                      <a:gd name="connsiteY12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498193 w 3410574"/>
                      <a:gd name="connsiteY66" fmla="*/ 113756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2498193 w 3410574"/>
                      <a:gd name="connsiteY77" fmla="*/ 1137566 h 3398898"/>
                      <a:gd name="connsiteX78" fmla="*/ 1233141 w 3410574"/>
                      <a:gd name="connsiteY78" fmla="*/ 247871 h 3398898"/>
                      <a:gd name="connsiteX79" fmla="*/ 1102686 w 3410574"/>
                      <a:gd name="connsiteY79" fmla="*/ 296876 h 3398898"/>
                      <a:gd name="connsiteX80" fmla="*/ 531768 w 3410574"/>
                      <a:gd name="connsiteY80" fmla="*/ 726244 h 3398898"/>
                      <a:gd name="connsiteX81" fmla="*/ 468352 w 3410574"/>
                      <a:gd name="connsiteY81" fmla="*/ 811048 h 3398898"/>
                      <a:gd name="connsiteX82" fmla="*/ 922625 w 3410574"/>
                      <a:gd name="connsiteY82" fmla="*/ 811048 h 3398898"/>
                      <a:gd name="connsiteX83" fmla="*/ 945633 w 3410574"/>
                      <a:gd name="connsiteY83" fmla="*/ 742697 h 3398898"/>
                      <a:gd name="connsiteX84" fmla="*/ 1199170 w 3410574"/>
                      <a:gd name="connsiteY84" fmla="*/ 285117 h 3398898"/>
                      <a:gd name="connsiteX85" fmla="*/ 1233141 w 3410574"/>
                      <a:gd name="connsiteY85" fmla="*/ 247871 h 3398898"/>
                      <a:gd name="connsiteX86" fmla="*/ 1512115 w 3410574"/>
                      <a:gd name="connsiteY86" fmla="*/ 0 h 3398898"/>
                      <a:gd name="connsiteX87" fmla="*/ 1504201 w 3410574"/>
                      <a:gd name="connsiteY87" fmla="*/ 25496 h 3398898"/>
                      <a:gd name="connsiteX88" fmla="*/ 1497169 w 3410574"/>
                      <a:gd name="connsiteY88" fmla="*/ 95245 h 3398898"/>
                      <a:gd name="connsiteX89" fmla="*/ 1497169 w 3410574"/>
                      <a:gd name="connsiteY89" fmla="*/ 188249 h 3398898"/>
                      <a:gd name="connsiteX90" fmla="*/ 1483739 w 3410574"/>
                      <a:gd name="connsiteY90" fmla="*/ 190461 h 3398898"/>
                      <a:gd name="connsiteX91" fmla="*/ 1477716 w 3410574"/>
                      <a:gd name="connsiteY91" fmla="*/ 193392 h 3398898"/>
                      <a:gd name="connsiteX92" fmla="*/ 1084945 w 3410574"/>
                      <a:gd name="connsiteY92" fmla="*/ 693159 h 3398898"/>
                      <a:gd name="connsiteX93" fmla="*/ 1038352 w 3410574"/>
                      <a:gd name="connsiteY93" fmla="*/ 811048 h 3398898"/>
                      <a:gd name="connsiteX94" fmla="*/ 1497169 w 3410574"/>
                      <a:gd name="connsiteY94" fmla="*/ 811048 h 3398898"/>
                      <a:gd name="connsiteX95" fmla="*/ 1497169 w 3410574"/>
                      <a:gd name="connsiteY95" fmla="*/ 1012989 h 3398898"/>
                      <a:gd name="connsiteX96" fmla="*/ 980125 w 3410574"/>
                      <a:gd name="connsiteY96" fmla="*/ 1012989 h 3398898"/>
                      <a:gd name="connsiteX97" fmla="*/ 960916 w 3410574"/>
                      <a:gd name="connsiteY97" fmla="*/ 1079951 h 3398898"/>
                      <a:gd name="connsiteX98" fmla="*/ 912662 w 3410574"/>
                      <a:gd name="connsiteY98" fmla="*/ 1374077 h 3398898"/>
                      <a:gd name="connsiteX99" fmla="*/ 900949 w 3410574"/>
                      <a:gd name="connsiteY99" fmla="*/ 1593887 h 3398898"/>
                      <a:gd name="connsiteX100" fmla="*/ 1667887 w 3410574"/>
                      <a:gd name="connsiteY100" fmla="*/ 1593887 h 3398898"/>
                      <a:gd name="connsiteX101" fmla="*/ 1667887 w 3410574"/>
                      <a:gd name="connsiteY101" fmla="*/ 1547180 h 3398898"/>
                      <a:gd name="connsiteX102" fmla="*/ 1708545 w 3410574"/>
                      <a:gd name="connsiteY102" fmla="*/ 1569249 h 3398898"/>
                      <a:gd name="connsiteX103" fmla="*/ 1742680 w 3410574"/>
                      <a:gd name="connsiteY103" fmla="*/ 1579845 h 3398898"/>
                      <a:gd name="connsiteX104" fmla="*/ 1742680 w 3410574"/>
                      <a:gd name="connsiteY104" fmla="*/ 1593887 h 3398898"/>
                      <a:gd name="connsiteX105" fmla="*/ 1817872 w 3410574"/>
                      <a:gd name="connsiteY105" fmla="*/ 1593887 h 3398898"/>
                      <a:gd name="connsiteX106" fmla="*/ 1843259 w 3410574"/>
                      <a:gd name="connsiteY106" fmla="*/ 1596446 h 3398898"/>
                      <a:gd name="connsiteX107" fmla="*/ 1863052 w 3410574"/>
                      <a:gd name="connsiteY107" fmla="*/ 1596446 h 3398898"/>
                      <a:gd name="connsiteX108" fmla="*/ 1866887 w 3410574"/>
                      <a:gd name="connsiteY108" fmla="*/ 1795828 h 3398898"/>
                      <a:gd name="connsiteX109" fmla="*/ 1742680 w 3410574"/>
                      <a:gd name="connsiteY109" fmla="*/ 1795828 h 3398898"/>
                      <a:gd name="connsiteX110" fmla="*/ 1742680 w 3410574"/>
                      <a:gd name="connsiteY110" fmla="*/ 2391683 h 3398898"/>
                      <a:gd name="connsiteX111" fmla="*/ 2460685 w 3410574"/>
                      <a:gd name="connsiteY111" fmla="*/ 2391683 h 3398898"/>
                      <a:gd name="connsiteX112" fmla="*/ 2487048 w 3410574"/>
                      <a:gd name="connsiteY112" fmla="*/ 2299784 h 3398898"/>
                      <a:gd name="connsiteX113" fmla="*/ 2535303 w 3410574"/>
                      <a:gd name="connsiteY113" fmla="*/ 2005656 h 3398898"/>
                      <a:gd name="connsiteX114" fmla="*/ 2546483 w 3410574"/>
                      <a:gd name="connsiteY114" fmla="*/ 1795828 h 3398898"/>
                      <a:gd name="connsiteX115" fmla="*/ 2199581 w 3410574"/>
                      <a:gd name="connsiteY115" fmla="*/ 1795828 h 3398898"/>
                      <a:gd name="connsiteX116" fmla="*/ 2383325 w 3410574"/>
                      <a:gd name="connsiteY116" fmla="*/ 1596446 h 3398898"/>
                      <a:gd name="connsiteX117" fmla="*/ 3339589 w 3410574"/>
                      <a:gd name="connsiteY117" fmla="*/ 1596446 h 3398898"/>
                      <a:gd name="connsiteX118" fmla="*/ 3405333 w 3410574"/>
                      <a:gd name="connsiteY118" fmla="*/ 1589819 h 3398898"/>
                      <a:gd name="connsiteX119" fmla="*/ 3410574 w 3410574"/>
                      <a:gd name="connsiteY119" fmla="*/ 1693611 h 3398898"/>
                      <a:gd name="connsiteX120" fmla="*/ 1705287 w 3410574"/>
                      <a:gd name="connsiteY120" fmla="*/ 3398898 h 3398898"/>
                      <a:gd name="connsiteX121" fmla="*/ 0 w 3410574"/>
                      <a:gd name="connsiteY121" fmla="*/ 1693611 h 3398898"/>
                      <a:gd name="connsiteX122" fmla="*/ 1361613 w 3410574"/>
                      <a:gd name="connsiteY122" fmla="*/ 22970 h 3398898"/>
                      <a:gd name="connsiteX123" fmla="*/ 1512115 w 3410574"/>
                      <a:gd name="connsiteY123"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608939 w 3410574"/>
                      <a:gd name="connsiteY66" fmla="*/ 1137566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2608939 w 3410574"/>
                      <a:gd name="connsiteY76" fmla="*/ 1137566 h 3398898"/>
                      <a:gd name="connsiteX77" fmla="*/ 1233141 w 3410574"/>
                      <a:gd name="connsiteY77" fmla="*/ 247871 h 3398898"/>
                      <a:gd name="connsiteX78" fmla="*/ 1102686 w 3410574"/>
                      <a:gd name="connsiteY78" fmla="*/ 296876 h 3398898"/>
                      <a:gd name="connsiteX79" fmla="*/ 531768 w 3410574"/>
                      <a:gd name="connsiteY79" fmla="*/ 726244 h 3398898"/>
                      <a:gd name="connsiteX80" fmla="*/ 468352 w 3410574"/>
                      <a:gd name="connsiteY80" fmla="*/ 811048 h 3398898"/>
                      <a:gd name="connsiteX81" fmla="*/ 922625 w 3410574"/>
                      <a:gd name="connsiteY81" fmla="*/ 811048 h 3398898"/>
                      <a:gd name="connsiteX82" fmla="*/ 945633 w 3410574"/>
                      <a:gd name="connsiteY82" fmla="*/ 742697 h 3398898"/>
                      <a:gd name="connsiteX83" fmla="*/ 1199170 w 3410574"/>
                      <a:gd name="connsiteY83" fmla="*/ 285117 h 3398898"/>
                      <a:gd name="connsiteX84" fmla="*/ 1233141 w 3410574"/>
                      <a:gd name="connsiteY84" fmla="*/ 247871 h 3398898"/>
                      <a:gd name="connsiteX85" fmla="*/ 1512115 w 3410574"/>
                      <a:gd name="connsiteY85" fmla="*/ 0 h 3398898"/>
                      <a:gd name="connsiteX86" fmla="*/ 1504201 w 3410574"/>
                      <a:gd name="connsiteY86" fmla="*/ 25496 h 3398898"/>
                      <a:gd name="connsiteX87" fmla="*/ 1497169 w 3410574"/>
                      <a:gd name="connsiteY87" fmla="*/ 95245 h 3398898"/>
                      <a:gd name="connsiteX88" fmla="*/ 1497169 w 3410574"/>
                      <a:gd name="connsiteY88" fmla="*/ 188249 h 3398898"/>
                      <a:gd name="connsiteX89" fmla="*/ 1483739 w 3410574"/>
                      <a:gd name="connsiteY89" fmla="*/ 190461 h 3398898"/>
                      <a:gd name="connsiteX90" fmla="*/ 1477716 w 3410574"/>
                      <a:gd name="connsiteY90" fmla="*/ 193392 h 3398898"/>
                      <a:gd name="connsiteX91" fmla="*/ 1084945 w 3410574"/>
                      <a:gd name="connsiteY91" fmla="*/ 693159 h 3398898"/>
                      <a:gd name="connsiteX92" fmla="*/ 1038352 w 3410574"/>
                      <a:gd name="connsiteY92" fmla="*/ 811048 h 3398898"/>
                      <a:gd name="connsiteX93" fmla="*/ 1497169 w 3410574"/>
                      <a:gd name="connsiteY93" fmla="*/ 811048 h 3398898"/>
                      <a:gd name="connsiteX94" fmla="*/ 1497169 w 3410574"/>
                      <a:gd name="connsiteY94" fmla="*/ 1012989 h 3398898"/>
                      <a:gd name="connsiteX95" fmla="*/ 980125 w 3410574"/>
                      <a:gd name="connsiteY95" fmla="*/ 1012989 h 3398898"/>
                      <a:gd name="connsiteX96" fmla="*/ 960916 w 3410574"/>
                      <a:gd name="connsiteY96" fmla="*/ 1079951 h 3398898"/>
                      <a:gd name="connsiteX97" fmla="*/ 912662 w 3410574"/>
                      <a:gd name="connsiteY97" fmla="*/ 1374077 h 3398898"/>
                      <a:gd name="connsiteX98" fmla="*/ 900949 w 3410574"/>
                      <a:gd name="connsiteY98" fmla="*/ 1593887 h 3398898"/>
                      <a:gd name="connsiteX99" fmla="*/ 1667887 w 3410574"/>
                      <a:gd name="connsiteY99" fmla="*/ 1593887 h 3398898"/>
                      <a:gd name="connsiteX100" fmla="*/ 1667887 w 3410574"/>
                      <a:gd name="connsiteY100" fmla="*/ 1547180 h 3398898"/>
                      <a:gd name="connsiteX101" fmla="*/ 1708545 w 3410574"/>
                      <a:gd name="connsiteY101" fmla="*/ 1569249 h 3398898"/>
                      <a:gd name="connsiteX102" fmla="*/ 1742680 w 3410574"/>
                      <a:gd name="connsiteY102" fmla="*/ 1579845 h 3398898"/>
                      <a:gd name="connsiteX103" fmla="*/ 1742680 w 3410574"/>
                      <a:gd name="connsiteY103" fmla="*/ 1593887 h 3398898"/>
                      <a:gd name="connsiteX104" fmla="*/ 1817872 w 3410574"/>
                      <a:gd name="connsiteY104" fmla="*/ 1593887 h 3398898"/>
                      <a:gd name="connsiteX105" fmla="*/ 1843259 w 3410574"/>
                      <a:gd name="connsiteY105" fmla="*/ 1596446 h 3398898"/>
                      <a:gd name="connsiteX106" fmla="*/ 1863052 w 3410574"/>
                      <a:gd name="connsiteY106" fmla="*/ 1596446 h 3398898"/>
                      <a:gd name="connsiteX107" fmla="*/ 1866887 w 3410574"/>
                      <a:gd name="connsiteY107" fmla="*/ 1795828 h 3398898"/>
                      <a:gd name="connsiteX108" fmla="*/ 1742680 w 3410574"/>
                      <a:gd name="connsiteY108" fmla="*/ 1795828 h 3398898"/>
                      <a:gd name="connsiteX109" fmla="*/ 1742680 w 3410574"/>
                      <a:gd name="connsiteY109" fmla="*/ 2391683 h 3398898"/>
                      <a:gd name="connsiteX110" fmla="*/ 2460685 w 3410574"/>
                      <a:gd name="connsiteY110" fmla="*/ 2391683 h 3398898"/>
                      <a:gd name="connsiteX111" fmla="*/ 2487048 w 3410574"/>
                      <a:gd name="connsiteY111" fmla="*/ 2299784 h 3398898"/>
                      <a:gd name="connsiteX112" fmla="*/ 2535303 w 3410574"/>
                      <a:gd name="connsiteY112" fmla="*/ 2005656 h 3398898"/>
                      <a:gd name="connsiteX113" fmla="*/ 2546483 w 3410574"/>
                      <a:gd name="connsiteY113" fmla="*/ 1795828 h 3398898"/>
                      <a:gd name="connsiteX114" fmla="*/ 2199581 w 3410574"/>
                      <a:gd name="connsiteY114" fmla="*/ 1795828 h 3398898"/>
                      <a:gd name="connsiteX115" fmla="*/ 2383325 w 3410574"/>
                      <a:gd name="connsiteY115" fmla="*/ 1596446 h 3398898"/>
                      <a:gd name="connsiteX116" fmla="*/ 3339589 w 3410574"/>
                      <a:gd name="connsiteY116" fmla="*/ 1596446 h 3398898"/>
                      <a:gd name="connsiteX117" fmla="*/ 3405333 w 3410574"/>
                      <a:gd name="connsiteY117" fmla="*/ 1589819 h 3398898"/>
                      <a:gd name="connsiteX118" fmla="*/ 3410574 w 3410574"/>
                      <a:gd name="connsiteY118" fmla="*/ 1693611 h 3398898"/>
                      <a:gd name="connsiteX119" fmla="*/ 1705287 w 3410574"/>
                      <a:gd name="connsiteY119" fmla="*/ 3398898 h 3398898"/>
                      <a:gd name="connsiteX120" fmla="*/ 0 w 3410574"/>
                      <a:gd name="connsiteY120" fmla="*/ 1693611 h 3398898"/>
                      <a:gd name="connsiteX121" fmla="*/ 1361613 w 3410574"/>
                      <a:gd name="connsiteY121" fmla="*/ 22970 h 3398898"/>
                      <a:gd name="connsiteX122" fmla="*/ 1512115 w 3410574"/>
                      <a:gd name="connsiteY122"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588876 w 3410574"/>
                      <a:gd name="connsiteY66" fmla="*/ 1030458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2588876 w 3410574"/>
                      <a:gd name="connsiteY75" fmla="*/ 1030458 h 3398898"/>
                      <a:gd name="connsiteX76" fmla="*/ 1233141 w 3410574"/>
                      <a:gd name="connsiteY76" fmla="*/ 247871 h 3398898"/>
                      <a:gd name="connsiteX77" fmla="*/ 1102686 w 3410574"/>
                      <a:gd name="connsiteY77" fmla="*/ 296876 h 3398898"/>
                      <a:gd name="connsiteX78" fmla="*/ 531768 w 3410574"/>
                      <a:gd name="connsiteY78" fmla="*/ 726244 h 3398898"/>
                      <a:gd name="connsiteX79" fmla="*/ 468352 w 3410574"/>
                      <a:gd name="connsiteY79" fmla="*/ 811048 h 3398898"/>
                      <a:gd name="connsiteX80" fmla="*/ 922625 w 3410574"/>
                      <a:gd name="connsiteY80" fmla="*/ 811048 h 3398898"/>
                      <a:gd name="connsiteX81" fmla="*/ 945633 w 3410574"/>
                      <a:gd name="connsiteY81" fmla="*/ 742697 h 3398898"/>
                      <a:gd name="connsiteX82" fmla="*/ 1199170 w 3410574"/>
                      <a:gd name="connsiteY82" fmla="*/ 285117 h 3398898"/>
                      <a:gd name="connsiteX83" fmla="*/ 1233141 w 3410574"/>
                      <a:gd name="connsiteY83" fmla="*/ 247871 h 3398898"/>
                      <a:gd name="connsiteX84" fmla="*/ 1512115 w 3410574"/>
                      <a:gd name="connsiteY84" fmla="*/ 0 h 3398898"/>
                      <a:gd name="connsiteX85" fmla="*/ 1504201 w 3410574"/>
                      <a:gd name="connsiteY85" fmla="*/ 25496 h 3398898"/>
                      <a:gd name="connsiteX86" fmla="*/ 1497169 w 3410574"/>
                      <a:gd name="connsiteY86" fmla="*/ 95245 h 3398898"/>
                      <a:gd name="connsiteX87" fmla="*/ 1497169 w 3410574"/>
                      <a:gd name="connsiteY87" fmla="*/ 188249 h 3398898"/>
                      <a:gd name="connsiteX88" fmla="*/ 1483739 w 3410574"/>
                      <a:gd name="connsiteY88" fmla="*/ 190461 h 3398898"/>
                      <a:gd name="connsiteX89" fmla="*/ 1477716 w 3410574"/>
                      <a:gd name="connsiteY89" fmla="*/ 193392 h 3398898"/>
                      <a:gd name="connsiteX90" fmla="*/ 1084945 w 3410574"/>
                      <a:gd name="connsiteY90" fmla="*/ 693159 h 3398898"/>
                      <a:gd name="connsiteX91" fmla="*/ 1038352 w 3410574"/>
                      <a:gd name="connsiteY91" fmla="*/ 811048 h 3398898"/>
                      <a:gd name="connsiteX92" fmla="*/ 1497169 w 3410574"/>
                      <a:gd name="connsiteY92" fmla="*/ 811048 h 3398898"/>
                      <a:gd name="connsiteX93" fmla="*/ 1497169 w 3410574"/>
                      <a:gd name="connsiteY93" fmla="*/ 1012989 h 3398898"/>
                      <a:gd name="connsiteX94" fmla="*/ 980125 w 3410574"/>
                      <a:gd name="connsiteY94" fmla="*/ 1012989 h 3398898"/>
                      <a:gd name="connsiteX95" fmla="*/ 960916 w 3410574"/>
                      <a:gd name="connsiteY95" fmla="*/ 1079951 h 3398898"/>
                      <a:gd name="connsiteX96" fmla="*/ 912662 w 3410574"/>
                      <a:gd name="connsiteY96" fmla="*/ 1374077 h 3398898"/>
                      <a:gd name="connsiteX97" fmla="*/ 900949 w 3410574"/>
                      <a:gd name="connsiteY97" fmla="*/ 1593887 h 3398898"/>
                      <a:gd name="connsiteX98" fmla="*/ 1667887 w 3410574"/>
                      <a:gd name="connsiteY98" fmla="*/ 1593887 h 3398898"/>
                      <a:gd name="connsiteX99" fmla="*/ 1667887 w 3410574"/>
                      <a:gd name="connsiteY99" fmla="*/ 1547180 h 3398898"/>
                      <a:gd name="connsiteX100" fmla="*/ 1708545 w 3410574"/>
                      <a:gd name="connsiteY100" fmla="*/ 1569249 h 3398898"/>
                      <a:gd name="connsiteX101" fmla="*/ 1742680 w 3410574"/>
                      <a:gd name="connsiteY101" fmla="*/ 1579845 h 3398898"/>
                      <a:gd name="connsiteX102" fmla="*/ 1742680 w 3410574"/>
                      <a:gd name="connsiteY102" fmla="*/ 1593887 h 3398898"/>
                      <a:gd name="connsiteX103" fmla="*/ 1817872 w 3410574"/>
                      <a:gd name="connsiteY103" fmla="*/ 1593887 h 3398898"/>
                      <a:gd name="connsiteX104" fmla="*/ 1843259 w 3410574"/>
                      <a:gd name="connsiteY104" fmla="*/ 1596446 h 3398898"/>
                      <a:gd name="connsiteX105" fmla="*/ 1863052 w 3410574"/>
                      <a:gd name="connsiteY105" fmla="*/ 1596446 h 3398898"/>
                      <a:gd name="connsiteX106" fmla="*/ 1866887 w 3410574"/>
                      <a:gd name="connsiteY106" fmla="*/ 1795828 h 3398898"/>
                      <a:gd name="connsiteX107" fmla="*/ 1742680 w 3410574"/>
                      <a:gd name="connsiteY107" fmla="*/ 1795828 h 3398898"/>
                      <a:gd name="connsiteX108" fmla="*/ 1742680 w 3410574"/>
                      <a:gd name="connsiteY108" fmla="*/ 2391683 h 3398898"/>
                      <a:gd name="connsiteX109" fmla="*/ 2460685 w 3410574"/>
                      <a:gd name="connsiteY109" fmla="*/ 2391683 h 3398898"/>
                      <a:gd name="connsiteX110" fmla="*/ 2487048 w 3410574"/>
                      <a:gd name="connsiteY110" fmla="*/ 2299784 h 3398898"/>
                      <a:gd name="connsiteX111" fmla="*/ 2535303 w 3410574"/>
                      <a:gd name="connsiteY111" fmla="*/ 2005656 h 3398898"/>
                      <a:gd name="connsiteX112" fmla="*/ 2546483 w 3410574"/>
                      <a:gd name="connsiteY112" fmla="*/ 1795828 h 3398898"/>
                      <a:gd name="connsiteX113" fmla="*/ 2199581 w 3410574"/>
                      <a:gd name="connsiteY113" fmla="*/ 1795828 h 3398898"/>
                      <a:gd name="connsiteX114" fmla="*/ 2383325 w 3410574"/>
                      <a:gd name="connsiteY114" fmla="*/ 1596446 h 3398898"/>
                      <a:gd name="connsiteX115" fmla="*/ 3339589 w 3410574"/>
                      <a:gd name="connsiteY115" fmla="*/ 1596446 h 3398898"/>
                      <a:gd name="connsiteX116" fmla="*/ 3405333 w 3410574"/>
                      <a:gd name="connsiteY116" fmla="*/ 1589819 h 3398898"/>
                      <a:gd name="connsiteX117" fmla="*/ 3410574 w 3410574"/>
                      <a:gd name="connsiteY117" fmla="*/ 1693611 h 3398898"/>
                      <a:gd name="connsiteX118" fmla="*/ 1705287 w 3410574"/>
                      <a:gd name="connsiteY118" fmla="*/ 3398898 h 3398898"/>
                      <a:gd name="connsiteX119" fmla="*/ 0 w 3410574"/>
                      <a:gd name="connsiteY119" fmla="*/ 1693611 h 3398898"/>
                      <a:gd name="connsiteX120" fmla="*/ 1361613 w 3410574"/>
                      <a:gd name="connsiteY120" fmla="*/ 22970 h 3398898"/>
                      <a:gd name="connsiteX121" fmla="*/ 1512115 w 3410574"/>
                      <a:gd name="connsiteY121"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2584213 w 3410574"/>
                      <a:gd name="connsiteY66" fmla="*/ 1012989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2584213 w 3410574"/>
                      <a:gd name="connsiteY74" fmla="*/ 1012989 h 3398898"/>
                      <a:gd name="connsiteX75" fmla="*/ 1233141 w 3410574"/>
                      <a:gd name="connsiteY75" fmla="*/ 247871 h 3398898"/>
                      <a:gd name="connsiteX76" fmla="*/ 1102686 w 3410574"/>
                      <a:gd name="connsiteY76" fmla="*/ 296876 h 3398898"/>
                      <a:gd name="connsiteX77" fmla="*/ 531768 w 3410574"/>
                      <a:gd name="connsiteY77" fmla="*/ 726244 h 3398898"/>
                      <a:gd name="connsiteX78" fmla="*/ 468352 w 3410574"/>
                      <a:gd name="connsiteY78" fmla="*/ 811048 h 3398898"/>
                      <a:gd name="connsiteX79" fmla="*/ 922625 w 3410574"/>
                      <a:gd name="connsiteY79" fmla="*/ 811048 h 3398898"/>
                      <a:gd name="connsiteX80" fmla="*/ 945633 w 3410574"/>
                      <a:gd name="connsiteY80" fmla="*/ 742697 h 3398898"/>
                      <a:gd name="connsiteX81" fmla="*/ 1199170 w 3410574"/>
                      <a:gd name="connsiteY81" fmla="*/ 285117 h 3398898"/>
                      <a:gd name="connsiteX82" fmla="*/ 1233141 w 3410574"/>
                      <a:gd name="connsiteY82" fmla="*/ 247871 h 3398898"/>
                      <a:gd name="connsiteX83" fmla="*/ 1512115 w 3410574"/>
                      <a:gd name="connsiteY83" fmla="*/ 0 h 3398898"/>
                      <a:gd name="connsiteX84" fmla="*/ 1504201 w 3410574"/>
                      <a:gd name="connsiteY84" fmla="*/ 25496 h 3398898"/>
                      <a:gd name="connsiteX85" fmla="*/ 1497169 w 3410574"/>
                      <a:gd name="connsiteY85" fmla="*/ 95245 h 3398898"/>
                      <a:gd name="connsiteX86" fmla="*/ 1497169 w 3410574"/>
                      <a:gd name="connsiteY86" fmla="*/ 188249 h 3398898"/>
                      <a:gd name="connsiteX87" fmla="*/ 1483739 w 3410574"/>
                      <a:gd name="connsiteY87" fmla="*/ 190461 h 3398898"/>
                      <a:gd name="connsiteX88" fmla="*/ 1477716 w 3410574"/>
                      <a:gd name="connsiteY88" fmla="*/ 193392 h 3398898"/>
                      <a:gd name="connsiteX89" fmla="*/ 1084945 w 3410574"/>
                      <a:gd name="connsiteY89" fmla="*/ 693159 h 3398898"/>
                      <a:gd name="connsiteX90" fmla="*/ 1038352 w 3410574"/>
                      <a:gd name="connsiteY90" fmla="*/ 811048 h 3398898"/>
                      <a:gd name="connsiteX91" fmla="*/ 1497169 w 3410574"/>
                      <a:gd name="connsiteY91" fmla="*/ 811048 h 3398898"/>
                      <a:gd name="connsiteX92" fmla="*/ 1497169 w 3410574"/>
                      <a:gd name="connsiteY92" fmla="*/ 1012989 h 3398898"/>
                      <a:gd name="connsiteX93" fmla="*/ 980125 w 3410574"/>
                      <a:gd name="connsiteY93" fmla="*/ 1012989 h 3398898"/>
                      <a:gd name="connsiteX94" fmla="*/ 960916 w 3410574"/>
                      <a:gd name="connsiteY94" fmla="*/ 1079951 h 3398898"/>
                      <a:gd name="connsiteX95" fmla="*/ 912662 w 3410574"/>
                      <a:gd name="connsiteY95" fmla="*/ 1374077 h 3398898"/>
                      <a:gd name="connsiteX96" fmla="*/ 900949 w 3410574"/>
                      <a:gd name="connsiteY96" fmla="*/ 1593887 h 3398898"/>
                      <a:gd name="connsiteX97" fmla="*/ 1667887 w 3410574"/>
                      <a:gd name="connsiteY97" fmla="*/ 1593887 h 3398898"/>
                      <a:gd name="connsiteX98" fmla="*/ 1667887 w 3410574"/>
                      <a:gd name="connsiteY98" fmla="*/ 1547180 h 3398898"/>
                      <a:gd name="connsiteX99" fmla="*/ 1708545 w 3410574"/>
                      <a:gd name="connsiteY99" fmla="*/ 1569249 h 3398898"/>
                      <a:gd name="connsiteX100" fmla="*/ 1742680 w 3410574"/>
                      <a:gd name="connsiteY100" fmla="*/ 1579845 h 3398898"/>
                      <a:gd name="connsiteX101" fmla="*/ 1742680 w 3410574"/>
                      <a:gd name="connsiteY101" fmla="*/ 1593887 h 3398898"/>
                      <a:gd name="connsiteX102" fmla="*/ 1817872 w 3410574"/>
                      <a:gd name="connsiteY102" fmla="*/ 1593887 h 3398898"/>
                      <a:gd name="connsiteX103" fmla="*/ 1843259 w 3410574"/>
                      <a:gd name="connsiteY103" fmla="*/ 1596446 h 3398898"/>
                      <a:gd name="connsiteX104" fmla="*/ 1863052 w 3410574"/>
                      <a:gd name="connsiteY104" fmla="*/ 1596446 h 3398898"/>
                      <a:gd name="connsiteX105" fmla="*/ 1866887 w 3410574"/>
                      <a:gd name="connsiteY105" fmla="*/ 1795828 h 3398898"/>
                      <a:gd name="connsiteX106" fmla="*/ 1742680 w 3410574"/>
                      <a:gd name="connsiteY106" fmla="*/ 1795828 h 3398898"/>
                      <a:gd name="connsiteX107" fmla="*/ 1742680 w 3410574"/>
                      <a:gd name="connsiteY107" fmla="*/ 2391683 h 3398898"/>
                      <a:gd name="connsiteX108" fmla="*/ 2460685 w 3410574"/>
                      <a:gd name="connsiteY108" fmla="*/ 2391683 h 3398898"/>
                      <a:gd name="connsiteX109" fmla="*/ 2487048 w 3410574"/>
                      <a:gd name="connsiteY109" fmla="*/ 2299784 h 3398898"/>
                      <a:gd name="connsiteX110" fmla="*/ 2535303 w 3410574"/>
                      <a:gd name="connsiteY110" fmla="*/ 2005656 h 3398898"/>
                      <a:gd name="connsiteX111" fmla="*/ 2546483 w 3410574"/>
                      <a:gd name="connsiteY111" fmla="*/ 1795828 h 3398898"/>
                      <a:gd name="connsiteX112" fmla="*/ 2199581 w 3410574"/>
                      <a:gd name="connsiteY112" fmla="*/ 1795828 h 3398898"/>
                      <a:gd name="connsiteX113" fmla="*/ 2383325 w 3410574"/>
                      <a:gd name="connsiteY113" fmla="*/ 1596446 h 3398898"/>
                      <a:gd name="connsiteX114" fmla="*/ 3339589 w 3410574"/>
                      <a:gd name="connsiteY114" fmla="*/ 1596446 h 3398898"/>
                      <a:gd name="connsiteX115" fmla="*/ 3405333 w 3410574"/>
                      <a:gd name="connsiteY115" fmla="*/ 1589819 h 3398898"/>
                      <a:gd name="connsiteX116" fmla="*/ 3410574 w 3410574"/>
                      <a:gd name="connsiteY116" fmla="*/ 1693611 h 3398898"/>
                      <a:gd name="connsiteX117" fmla="*/ 1705287 w 3410574"/>
                      <a:gd name="connsiteY117" fmla="*/ 3398898 h 3398898"/>
                      <a:gd name="connsiteX118" fmla="*/ 0 w 3410574"/>
                      <a:gd name="connsiteY118" fmla="*/ 1693611 h 3398898"/>
                      <a:gd name="connsiteX119" fmla="*/ 1361613 w 3410574"/>
                      <a:gd name="connsiteY119" fmla="*/ 22970 h 3398898"/>
                      <a:gd name="connsiteX120" fmla="*/ 1512115 w 3410574"/>
                      <a:gd name="connsiteY120"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063862 w 3410574"/>
                      <a:gd name="connsiteY66" fmla="*/ 1012989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3063862 w 3410574"/>
                      <a:gd name="connsiteY73" fmla="*/ 1012989 h 3398898"/>
                      <a:gd name="connsiteX74" fmla="*/ 1233141 w 3410574"/>
                      <a:gd name="connsiteY74" fmla="*/ 247871 h 3398898"/>
                      <a:gd name="connsiteX75" fmla="*/ 1102686 w 3410574"/>
                      <a:gd name="connsiteY75" fmla="*/ 296876 h 3398898"/>
                      <a:gd name="connsiteX76" fmla="*/ 531768 w 3410574"/>
                      <a:gd name="connsiteY76" fmla="*/ 726244 h 3398898"/>
                      <a:gd name="connsiteX77" fmla="*/ 468352 w 3410574"/>
                      <a:gd name="connsiteY77" fmla="*/ 811048 h 3398898"/>
                      <a:gd name="connsiteX78" fmla="*/ 922625 w 3410574"/>
                      <a:gd name="connsiteY78" fmla="*/ 811048 h 3398898"/>
                      <a:gd name="connsiteX79" fmla="*/ 945633 w 3410574"/>
                      <a:gd name="connsiteY79" fmla="*/ 742697 h 3398898"/>
                      <a:gd name="connsiteX80" fmla="*/ 1199170 w 3410574"/>
                      <a:gd name="connsiteY80" fmla="*/ 285117 h 3398898"/>
                      <a:gd name="connsiteX81" fmla="*/ 1233141 w 3410574"/>
                      <a:gd name="connsiteY81" fmla="*/ 247871 h 3398898"/>
                      <a:gd name="connsiteX82" fmla="*/ 1512115 w 3410574"/>
                      <a:gd name="connsiteY82" fmla="*/ 0 h 3398898"/>
                      <a:gd name="connsiteX83" fmla="*/ 1504201 w 3410574"/>
                      <a:gd name="connsiteY83" fmla="*/ 25496 h 3398898"/>
                      <a:gd name="connsiteX84" fmla="*/ 1497169 w 3410574"/>
                      <a:gd name="connsiteY84" fmla="*/ 95245 h 3398898"/>
                      <a:gd name="connsiteX85" fmla="*/ 1497169 w 3410574"/>
                      <a:gd name="connsiteY85" fmla="*/ 188249 h 3398898"/>
                      <a:gd name="connsiteX86" fmla="*/ 1483739 w 3410574"/>
                      <a:gd name="connsiteY86" fmla="*/ 190461 h 3398898"/>
                      <a:gd name="connsiteX87" fmla="*/ 1477716 w 3410574"/>
                      <a:gd name="connsiteY87" fmla="*/ 193392 h 3398898"/>
                      <a:gd name="connsiteX88" fmla="*/ 1084945 w 3410574"/>
                      <a:gd name="connsiteY88" fmla="*/ 693159 h 3398898"/>
                      <a:gd name="connsiteX89" fmla="*/ 1038352 w 3410574"/>
                      <a:gd name="connsiteY89" fmla="*/ 811048 h 3398898"/>
                      <a:gd name="connsiteX90" fmla="*/ 1497169 w 3410574"/>
                      <a:gd name="connsiteY90" fmla="*/ 811048 h 3398898"/>
                      <a:gd name="connsiteX91" fmla="*/ 1497169 w 3410574"/>
                      <a:gd name="connsiteY91" fmla="*/ 1012989 h 3398898"/>
                      <a:gd name="connsiteX92" fmla="*/ 980125 w 3410574"/>
                      <a:gd name="connsiteY92" fmla="*/ 1012989 h 3398898"/>
                      <a:gd name="connsiteX93" fmla="*/ 960916 w 3410574"/>
                      <a:gd name="connsiteY93" fmla="*/ 1079951 h 3398898"/>
                      <a:gd name="connsiteX94" fmla="*/ 912662 w 3410574"/>
                      <a:gd name="connsiteY94" fmla="*/ 1374077 h 3398898"/>
                      <a:gd name="connsiteX95" fmla="*/ 900949 w 3410574"/>
                      <a:gd name="connsiteY95" fmla="*/ 1593887 h 3398898"/>
                      <a:gd name="connsiteX96" fmla="*/ 1667887 w 3410574"/>
                      <a:gd name="connsiteY96" fmla="*/ 1593887 h 3398898"/>
                      <a:gd name="connsiteX97" fmla="*/ 1667887 w 3410574"/>
                      <a:gd name="connsiteY97" fmla="*/ 1547180 h 3398898"/>
                      <a:gd name="connsiteX98" fmla="*/ 1708545 w 3410574"/>
                      <a:gd name="connsiteY98" fmla="*/ 1569249 h 3398898"/>
                      <a:gd name="connsiteX99" fmla="*/ 1742680 w 3410574"/>
                      <a:gd name="connsiteY99" fmla="*/ 1579845 h 3398898"/>
                      <a:gd name="connsiteX100" fmla="*/ 1742680 w 3410574"/>
                      <a:gd name="connsiteY100" fmla="*/ 1593887 h 3398898"/>
                      <a:gd name="connsiteX101" fmla="*/ 1817872 w 3410574"/>
                      <a:gd name="connsiteY101" fmla="*/ 1593887 h 3398898"/>
                      <a:gd name="connsiteX102" fmla="*/ 1843259 w 3410574"/>
                      <a:gd name="connsiteY102" fmla="*/ 1596446 h 3398898"/>
                      <a:gd name="connsiteX103" fmla="*/ 1863052 w 3410574"/>
                      <a:gd name="connsiteY103" fmla="*/ 1596446 h 3398898"/>
                      <a:gd name="connsiteX104" fmla="*/ 1866887 w 3410574"/>
                      <a:gd name="connsiteY104" fmla="*/ 1795828 h 3398898"/>
                      <a:gd name="connsiteX105" fmla="*/ 1742680 w 3410574"/>
                      <a:gd name="connsiteY105" fmla="*/ 1795828 h 3398898"/>
                      <a:gd name="connsiteX106" fmla="*/ 1742680 w 3410574"/>
                      <a:gd name="connsiteY106" fmla="*/ 2391683 h 3398898"/>
                      <a:gd name="connsiteX107" fmla="*/ 2460685 w 3410574"/>
                      <a:gd name="connsiteY107" fmla="*/ 2391683 h 3398898"/>
                      <a:gd name="connsiteX108" fmla="*/ 2487048 w 3410574"/>
                      <a:gd name="connsiteY108" fmla="*/ 2299784 h 3398898"/>
                      <a:gd name="connsiteX109" fmla="*/ 2535303 w 3410574"/>
                      <a:gd name="connsiteY109" fmla="*/ 2005656 h 3398898"/>
                      <a:gd name="connsiteX110" fmla="*/ 2546483 w 3410574"/>
                      <a:gd name="connsiteY110" fmla="*/ 1795828 h 3398898"/>
                      <a:gd name="connsiteX111" fmla="*/ 2199581 w 3410574"/>
                      <a:gd name="connsiteY111" fmla="*/ 1795828 h 3398898"/>
                      <a:gd name="connsiteX112" fmla="*/ 2383325 w 3410574"/>
                      <a:gd name="connsiteY112" fmla="*/ 1596446 h 3398898"/>
                      <a:gd name="connsiteX113" fmla="*/ 3339589 w 3410574"/>
                      <a:gd name="connsiteY113" fmla="*/ 1596446 h 3398898"/>
                      <a:gd name="connsiteX114" fmla="*/ 3405333 w 3410574"/>
                      <a:gd name="connsiteY114" fmla="*/ 1589819 h 3398898"/>
                      <a:gd name="connsiteX115" fmla="*/ 3410574 w 3410574"/>
                      <a:gd name="connsiteY115" fmla="*/ 1693611 h 3398898"/>
                      <a:gd name="connsiteX116" fmla="*/ 1705287 w 3410574"/>
                      <a:gd name="connsiteY116" fmla="*/ 3398898 h 3398898"/>
                      <a:gd name="connsiteX117" fmla="*/ 0 w 3410574"/>
                      <a:gd name="connsiteY117" fmla="*/ 1693611 h 3398898"/>
                      <a:gd name="connsiteX118" fmla="*/ 1361613 w 3410574"/>
                      <a:gd name="connsiteY118" fmla="*/ 22970 h 3398898"/>
                      <a:gd name="connsiteX119" fmla="*/ 1512115 w 3410574"/>
                      <a:gd name="connsiteY119"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106572 w 3410574"/>
                      <a:gd name="connsiteY66" fmla="*/ 1101649 h 3398898"/>
                      <a:gd name="connsiteX67" fmla="*/ 3237771 w 3410574"/>
                      <a:gd name="connsiteY67" fmla="*/ 949306 h 3398898"/>
                      <a:gd name="connsiteX68" fmla="*/ 3276564 w 3410574"/>
                      <a:gd name="connsiteY68" fmla="*/ 1029837 h 3398898"/>
                      <a:gd name="connsiteX69" fmla="*/ 3303278 w 3410574"/>
                      <a:gd name="connsiteY69" fmla="*/ 1102823 h 3398898"/>
                      <a:gd name="connsiteX70" fmla="*/ 3303278 w 3410574"/>
                      <a:gd name="connsiteY70" fmla="*/ 1137566 h 3398898"/>
                      <a:gd name="connsiteX71" fmla="*/ 3120224 w 3410574"/>
                      <a:gd name="connsiteY71" fmla="*/ 1137566 h 3398898"/>
                      <a:gd name="connsiteX72" fmla="*/ 3106572 w 3410574"/>
                      <a:gd name="connsiteY72" fmla="*/ 1101649 h 3398898"/>
                      <a:gd name="connsiteX73" fmla="*/ 1233141 w 3410574"/>
                      <a:gd name="connsiteY73" fmla="*/ 247871 h 3398898"/>
                      <a:gd name="connsiteX74" fmla="*/ 1102686 w 3410574"/>
                      <a:gd name="connsiteY74" fmla="*/ 296876 h 3398898"/>
                      <a:gd name="connsiteX75" fmla="*/ 531768 w 3410574"/>
                      <a:gd name="connsiteY75" fmla="*/ 726244 h 3398898"/>
                      <a:gd name="connsiteX76" fmla="*/ 468352 w 3410574"/>
                      <a:gd name="connsiteY76" fmla="*/ 811048 h 3398898"/>
                      <a:gd name="connsiteX77" fmla="*/ 922625 w 3410574"/>
                      <a:gd name="connsiteY77" fmla="*/ 811048 h 3398898"/>
                      <a:gd name="connsiteX78" fmla="*/ 945633 w 3410574"/>
                      <a:gd name="connsiteY78" fmla="*/ 742697 h 3398898"/>
                      <a:gd name="connsiteX79" fmla="*/ 1199170 w 3410574"/>
                      <a:gd name="connsiteY79" fmla="*/ 285117 h 3398898"/>
                      <a:gd name="connsiteX80" fmla="*/ 1233141 w 3410574"/>
                      <a:gd name="connsiteY80" fmla="*/ 247871 h 3398898"/>
                      <a:gd name="connsiteX81" fmla="*/ 1512115 w 3410574"/>
                      <a:gd name="connsiteY81" fmla="*/ 0 h 3398898"/>
                      <a:gd name="connsiteX82" fmla="*/ 1504201 w 3410574"/>
                      <a:gd name="connsiteY82" fmla="*/ 25496 h 3398898"/>
                      <a:gd name="connsiteX83" fmla="*/ 1497169 w 3410574"/>
                      <a:gd name="connsiteY83" fmla="*/ 95245 h 3398898"/>
                      <a:gd name="connsiteX84" fmla="*/ 1497169 w 3410574"/>
                      <a:gd name="connsiteY84" fmla="*/ 188249 h 3398898"/>
                      <a:gd name="connsiteX85" fmla="*/ 1483739 w 3410574"/>
                      <a:gd name="connsiteY85" fmla="*/ 190461 h 3398898"/>
                      <a:gd name="connsiteX86" fmla="*/ 1477716 w 3410574"/>
                      <a:gd name="connsiteY86" fmla="*/ 193392 h 3398898"/>
                      <a:gd name="connsiteX87" fmla="*/ 1084945 w 3410574"/>
                      <a:gd name="connsiteY87" fmla="*/ 693159 h 3398898"/>
                      <a:gd name="connsiteX88" fmla="*/ 1038352 w 3410574"/>
                      <a:gd name="connsiteY88" fmla="*/ 811048 h 3398898"/>
                      <a:gd name="connsiteX89" fmla="*/ 1497169 w 3410574"/>
                      <a:gd name="connsiteY89" fmla="*/ 811048 h 3398898"/>
                      <a:gd name="connsiteX90" fmla="*/ 1497169 w 3410574"/>
                      <a:gd name="connsiteY90" fmla="*/ 1012989 h 3398898"/>
                      <a:gd name="connsiteX91" fmla="*/ 980125 w 3410574"/>
                      <a:gd name="connsiteY91" fmla="*/ 1012989 h 3398898"/>
                      <a:gd name="connsiteX92" fmla="*/ 960916 w 3410574"/>
                      <a:gd name="connsiteY92" fmla="*/ 1079951 h 3398898"/>
                      <a:gd name="connsiteX93" fmla="*/ 912662 w 3410574"/>
                      <a:gd name="connsiteY93" fmla="*/ 1374077 h 3398898"/>
                      <a:gd name="connsiteX94" fmla="*/ 900949 w 3410574"/>
                      <a:gd name="connsiteY94" fmla="*/ 1593887 h 3398898"/>
                      <a:gd name="connsiteX95" fmla="*/ 1667887 w 3410574"/>
                      <a:gd name="connsiteY95" fmla="*/ 1593887 h 3398898"/>
                      <a:gd name="connsiteX96" fmla="*/ 1667887 w 3410574"/>
                      <a:gd name="connsiteY96" fmla="*/ 1547180 h 3398898"/>
                      <a:gd name="connsiteX97" fmla="*/ 1708545 w 3410574"/>
                      <a:gd name="connsiteY97" fmla="*/ 1569249 h 3398898"/>
                      <a:gd name="connsiteX98" fmla="*/ 1742680 w 3410574"/>
                      <a:gd name="connsiteY98" fmla="*/ 1579845 h 3398898"/>
                      <a:gd name="connsiteX99" fmla="*/ 1742680 w 3410574"/>
                      <a:gd name="connsiteY99" fmla="*/ 1593887 h 3398898"/>
                      <a:gd name="connsiteX100" fmla="*/ 1817872 w 3410574"/>
                      <a:gd name="connsiteY100" fmla="*/ 1593887 h 3398898"/>
                      <a:gd name="connsiteX101" fmla="*/ 1843259 w 3410574"/>
                      <a:gd name="connsiteY101" fmla="*/ 1596446 h 3398898"/>
                      <a:gd name="connsiteX102" fmla="*/ 1863052 w 3410574"/>
                      <a:gd name="connsiteY102" fmla="*/ 1596446 h 3398898"/>
                      <a:gd name="connsiteX103" fmla="*/ 1866887 w 3410574"/>
                      <a:gd name="connsiteY103" fmla="*/ 1795828 h 3398898"/>
                      <a:gd name="connsiteX104" fmla="*/ 1742680 w 3410574"/>
                      <a:gd name="connsiteY104" fmla="*/ 1795828 h 3398898"/>
                      <a:gd name="connsiteX105" fmla="*/ 1742680 w 3410574"/>
                      <a:gd name="connsiteY105" fmla="*/ 2391683 h 3398898"/>
                      <a:gd name="connsiteX106" fmla="*/ 2460685 w 3410574"/>
                      <a:gd name="connsiteY106" fmla="*/ 2391683 h 3398898"/>
                      <a:gd name="connsiteX107" fmla="*/ 2487048 w 3410574"/>
                      <a:gd name="connsiteY107" fmla="*/ 2299784 h 3398898"/>
                      <a:gd name="connsiteX108" fmla="*/ 2535303 w 3410574"/>
                      <a:gd name="connsiteY108" fmla="*/ 2005656 h 3398898"/>
                      <a:gd name="connsiteX109" fmla="*/ 2546483 w 3410574"/>
                      <a:gd name="connsiteY109" fmla="*/ 1795828 h 3398898"/>
                      <a:gd name="connsiteX110" fmla="*/ 2199581 w 3410574"/>
                      <a:gd name="connsiteY110" fmla="*/ 1795828 h 3398898"/>
                      <a:gd name="connsiteX111" fmla="*/ 2383325 w 3410574"/>
                      <a:gd name="connsiteY111" fmla="*/ 1596446 h 3398898"/>
                      <a:gd name="connsiteX112" fmla="*/ 3339589 w 3410574"/>
                      <a:gd name="connsiteY112" fmla="*/ 1596446 h 3398898"/>
                      <a:gd name="connsiteX113" fmla="*/ 3405333 w 3410574"/>
                      <a:gd name="connsiteY113" fmla="*/ 1589819 h 3398898"/>
                      <a:gd name="connsiteX114" fmla="*/ 3410574 w 3410574"/>
                      <a:gd name="connsiteY114" fmla="*/ 1693611 h 3398898"/>
                      <a:gd name="connsiteX115" fmla="*/ 1705287 w 3410574"/>
                      <a:gd name="connsiteY115" fmla="*/ 3398898 h 3398898"/>
                      <a:gd name="connsiteX116" fmla="*/ 0 w 3410574"/>
                      <a:gd name="connsiteY116" fmla="*/ 1693611 h 3398898"/>
                      <a:gd name="connsiteX117" fmla="*/ 1361613 w 3410574"/>
                      <a:gd name="connsiteY117" fmla="*/ 22970 h 3398898"/>
                      <a:gd name="connsiteX118" fmla="*/ 1512115 w 3410574"/>
                      <a:gd name="connsiteY118"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106572 w 3410574"/>
                      <a:gd name="connsiteY66" fmla="*/ 1101649 h 3398898"/>
                      <a:gd name="connsiteX67" fmla="*/ 3276564 w 3410574"/>
                      <a:gd name="connsiteY67" fmla="*/ 1029837 h 3398898"/>
                      <a:gd name="connsiteX68" fmla="*/ 3303278 w 3410574"/>
                      <a:gd name="connsiteY68" fmla="*/ 1102823 h 3398898"/>
                      <a:gd name="connsiteX69" fmla="*/ 3303278 w 3410574"/>
                      <a:gd name="connsiteY69" fmla="*/ 1137566 h 3398898"/>
                      <a:gd name="connsiteX70" fmla="*/ 3120224 w 3410574"/>
                      <a:gd name="connsiteY70" fmla="*/ 1137566 h 3398898"/>
                      <a:gd name="connsiteX71" fmla="*/ 3106572 w 3410574"/>
                      <a:gd name="connsiteY71" fmla="*/ 1101649 h 3398898"/>
                      <a:gd name="connsiteX72" fmla="*/ 1233141 w 3410574"/>
                      <a:gd name="connsiteY72" fmla="*/ 247871 h 3398898"/>
                      <a:gd name="connsiteX73" fmla="*/ 1102686 w 3410574"/>
                      <a:gd name="connsiteY73" fmla="*/ 296876 h 3398898"/>
                      <a:gd name="connsiteX74" fmla="*/ 531768 w 3410574"/>
                      <a:gd name="connsiteY74" fmla="*/ 726244 h 3398898"/>
                      <a:gd name="connsiteX75" fmla="*/ 468352 w 3410574"/>
                      <a:gd name="connsiteY75" fmla="*/ 811048 h 3398898"/>
                      <a:gd name="connsiteX76" fmla="*/ 922625 w 3410574"/>
                      <a:gd name="connsiteY76" fmla="*/ 811048 h 3398898"/>
                      <a:gd name="connsiteX77" fmla="*/ 945633 w 3410574"/>
                      <a:gd name="connsiteY77" fmla="*/ 742697 h 3398898"/>
                      <a:gd name="connsiteX78" fmla="*/ 1199170 w 3410574"/>
                      <a:gd name="connsiteY78" fmla="*/ 285117 h 3398898"/>
                      <a:gd name="connsiteX79" fmla="*/ 1233141 w 3410574"/>
                      <a:gd name="connsiteY79" fmla="*/ 247871 h 3398898"/>
                      <a:gd name="connsiteX80" fmla="*/ 1512115 w 3410574"/>
                      <a:gd name="connsiteY80" fmla="*/ 0 h 3398898"/>
                      <a:gd name="connsiteX81" fmla="*/ 1504201 w 3410574"/>
                      <a:gd name="connsiteY81" fmla="*/ 25496 h 3398898"/>
                      <a:gd name="connsiteX82" fmla="*/ 1497169 w 3410574"/>
                      <a:gd name="connsiteY82" fmla="*/ 95245 h 3398898"/>
                      <a:gd name="connsiteX83" fmla="*/ 1497169 w 3410574"/>
                      <a:gd name="connsiteY83" fmla="*/ 188249 h 3398898"/>
                      <a:gd name="connsiteX84" fmla="*/ 1483739 w 3410574"/>
                      <a:gd name="connsiteY84" fmla="*/ 190461 h 3398898"/>
                      <a:gd name="connsiteX85" fmla="*/ 1477716 w 3410574"/>
                      <a:gd name="connsiteY85" fmla="*/ 193392 h 3398898"/>
                      <a:gd name="connsiteX86" fmla="*/ 1084945 w 3410574"/>
                      <a:gd name="connsiteY86" fmla="*/ 693159 h 3398898"/>
                      <a:gd name="connsiteX87" fmla="*/ 1038352 w 3410574"/>
                      <a:gd name="connsiteY87" fmla="*/ 811048 h 3398898"/>
                      <a:gd name="connsiteX88" fmla="*/ 1497169 w 3410574"/>
                      <a:gd name="connsiteY88" fmla="*/ 811048 h 3398898"/>
                      <a:gd name="connsiteX89" fmla="*/ 1497169 w 3410574"/>
                      <a:gd name="connsiteY89" fmla="*/ 1012989 h 3398898"/>
                      <a:gd name="connsiteX90" fmla="*/ 980125 w 3410574"/>
                      <a:gd name="connsiteY90" fmla="*/ 1012989 h 3398898"/>
                      <a:gd name="connsiteX91" fmla="*/ 960916 w 3410574"/>
                      <a:gd name="connsiteY91" fmla="*/ 1079951 h 3398898"/>
                      <a:gd name="connsiteX92" fmla="*/ 912662 w 3410574"/>
                      <a:gd name="connsiteY92" fmla="*/ 1374077 h 3398898"/>
                      <a:gd name="connsiteX93" fmla="*/ 900949 w 3410574"/>
                      <a:gd name="connsiteY93" fmla="*/ 1593887 h 3398898"/>
                      <a:gd name="connsiteX94" fmla="*/ 1667887 w 3410574"/>
                      <a:gd name="connsiteY94" fmla="*/ 1593887 h 3398898"/>
                      <a:gd name="connsiteX95" fmla="*/ 1667887 w 3410574"/>
                      <a:gd name="connsiteY95" fmla="*/ 1547180 h 3398898"/>
                      <a:gd name="connsiteX96" fmla="*/ 1708545 w 3410574"/>
                      <a:gd name="connsiteY96" fmla="*/ 1569249 h 3398898"/>
                      <a:gd name="connsiteX97" fmla="*/ 1742680 w 3410574"/>
                      <a:gd name="connsiteY97" fmla="*/ 1579845 h 3398898"/>
                      <a:gd name="connsiteX98" fmla="*/ 1742680 w 3410574"/>
                      <a:gd name="connsiteY98" fmla="*/ 1593887 h 3398898"/>
                      <a:gd name="connsiteX99" fmla="*/ 1817872 w 3410574"/>
                      <a:gd name="connsiteY99" fmla="*/ 1593887 h 3398898"/>
                      <a:gd name="connsiteX100" fmla="*/ 1843259 w 3410574"/>
                      <a:gd name="connsiteY100" fmla="*/ 1596446 h 3398898"/>
                      <a:gd name="connsiteX101" fmla="*/ 1863052 w 3410574"/>
                      <a:gd name="connsiteY101" fmla="*/ 1596446 h 3398898"/>
                      <a:gd name="connsiteX102" fmla="*/ 1866887 w 3410574"/>
                      <a:gd name="connsiteY102" fmla="*/ 1795828 h 3398898"/>
                      <a:gd name="connsiteX103" fmla="*/ 1742680 w 3410574"/>
                      <a:gd name="connsiteY103" fmla="*/ 1795828 h 3398898"/>
                      <a:gd name="connsiteX104" fmla="*/ 1742680 w 3410574"/>
                      <a:gd name="connsiteY104" fmla="*/ 2391683 h 3398898"/>
                      <a:gd name="connsiteX105" fmla="*/ 2460685 w 3410574"/>
                      <a:gd name="connsiteY105" fmla="*/ 2391683 h 3398898"/>
                      <a:gd name="connsiteX106" fmla="*/ 2487048 w 3410574"/>
                      <a:gd name="connsiteY106" fmla="*/ 2299784 h 3398898"/>
                      <a:gd name="connsiteX107" fmla="*/ 2535303 w 3410574"/>
                      <a:gd name="connsiteY107" fmla="*/ 2005656 h 3398898"/>
                      <a:gd name="connsiteX108" fmla="*/ 2546483 w 3410574"/>
                      <a:gd name="connsiteY108" fmla="*/ 1795828 h 3398898"/>
                      <a:gd name="connsiteX109" fmla="*/ 2199581 w 3410574"/>
                      <a:gd name="connsiteY109" fmla="*/ 1795828 h 3398898"/>
                      <a:gd name="connsiteX110" fmla="*/ 2383325 w 3410574"/>
                      <a:gd name="connsiteY110" fmla="*/ 1596446 h 3398898"/>
                      <a:gd name="connsiteX111" fmla="*/ 3339589 w 3410574"/>
                      <a:gd name="connsiteY111" fmla="*/ 1596446 h 3398898"/>
                      <a:gd name="connsiteX112" fmla="*/ 3405333 w 3410574"/>
                      <a:gd name="connsiteY112" fmla="*/ 1589819 h 3398898"/>
                      <a:gd name="connsiteX113" fmla="*/ 3410574 w 3410574"/>
                      <a:gd name="connsiteY113" fmla="*/ 1693611 h 3398898"/>
                      <a:gd name="connsiteX114" fmla="*/ 1705287 w 3410574"/>
                      <a:gd name="connsiteY114" fmla="*/ 3398898 h 3398898"/>
                      <a:gd name="connsiteX115" fmla="*/ 0 w 3410574"/>
                      <a:gd name="connsiteY115" fmla="*/ 1693611 h 3398898"/>
                      <a:gd name="connsiteX116" fmla="*/ 1361613 w 3410574"/>
                      <a:gd name="connsiteY116" fmla="*/ 22970 h 3398898"/>
                      <a:gd name="connsiteX117" fmla="*/ 1512115 w 3410574"/>
                      <a:gd name="connsiteY117"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106572 w 3410574"/>
                      <a:gd name="connsiteY66" fmla="*/ 1101649 h 3398898"/>
                      <a:gd name="connsiteX67" fmla="*/ 3303278 w 3410574"/>
                      <a:gd name="connsiteY67" fmla="*/ 1102823 h 3398898"/>
                      <a:gd name="connsiteX68" fmla="*/ 3303278 w 3410574"/>
                      <a:gd name="connsiteY68" fmla="*/ 1137566 h 3398898"/>
                      <a:gd name="connsiteX69" fmla="*/ 3120224 w 3410574"/>
                      <a:gd name="connsiteY69" fmla="*/ 1137566 h 3398898"/>
                      <a:gd name="connsiteX70" fmla="*/ 3106572 w 3410574"/>
                      <a:gd name="connsiteY70" fmla="*/ 1101649 h 3398898"/>
                      <a:gd name="connsiteX71" fmla="*/ 1233141 w 3410574"/>
                      <a:gd name="connsiteY71" fmla="*/ 247871 h 3398898"/>
                      <a:gd name="connsiteX72" fmla="*/ 1102686 w 3410574"/>
                      <a:gd name="connsiteY72" fmla="*/ 296876 h 3398898"/>
                      <a:gd name="connsiteX73" fmla="*/ 531768 w 3410574"/>
                      <a:gd name="connsiteY73" fmla="*/ 726244 h 3398898"/>
                      <a:gd name="connsiteX74" fmla="*/ 468352 w 3410574"/>
                      <a:gd name="connsiteY74" fmla="*/ 811048 h 3398898"/>
                      <a:gd name="connsiteX75" fmla="*/ 922625 w 3410574"/>
                      <a:gd name="connsiteY75" fmla="*/ 811048 h 3398898"/>
                      <a:gd name="connsiteX76" fmla="*/ 945633 w 3410574"/>
                      <a:gd name="connsiteY76" fmla="*/ 742697 h 3398898"/>
                      <a:gd name="connsiteX77" fmla="*/ 1199170 w 3410574"/>
                      <a:gd name="connsiteY77" fmla="*/ 285117 h 3398898"/>
                      <a:gd name="connsiteX78" fmla="*/ 1233141 w 3410574"/>
                      <a:gd name="connsiteY78" fmla="*/ 247871 h 3398898"/>
                      <a:gd name="connsiteX79" fmla="*/ 1512115 w 3410574"/>
                      <a:gd name="connsiteY79" fmla="*/ 0 h 3398898"/>
                      <a:gd name="connsiteX80" fmla="*/ 1504201 w 3410574"/>
                      <a:gd name="connsiteY80" fmla="*/ 25496 h 3398898"/>
                      <a:gd name="connsiteX81" fmla="*/ 1497169 w 3410574"/>
                      <a:gd name="connsiteY81" fmla="*/ 95245 h 3398898"/>
                      <a:gd name="connsiteX82" fmla="*/ 1497169 w 3410574"/>
                      <a:gd name="connsiteY82" fmla="*/ 188249 h 3398898"/>
                      <a:gd name="connsiteX83" fmla="*/ 1483739 w 3410574"/>
                      <a:gd name="connsiteY83" fmla="*/ 190461 h 3398898"/>
                      <a:gd name="connsiteX84" fmla="*/ 1477716 w 3410574"/>
                      <a:gd name="connsiteY84" fmla="*/ 193392 h 3398898"/>
                      <a:gd name="connsiteX85" fmla="*/ 1084945 w 3410574"/>
                      <a:gd name="connsiteY85" fmla="*/ 693159 h 3398898"/>
                      <a:gd name="connsiteX86" fmla="*/ 1038352 w 3410574"/>
                      <a:gd name="connsiteY86" fmla="*/ 811048 h 3398898"/>
                      <a:gd name="connsiteX87" fmla="*/ 1497169 w 3410574"/>
                      <a:gd name="connsiteY87" fmla="*/ 811048 h 3398898"/>
                      <a:gd name="connsiteX88" fmla="*/ 1497169 w 3410574"/>
                      <a:gd name="connsiteY88" fmla="*/ 1012989 h 3398898"/>
                      <a:gd name="connsiteX89" fmla="*/ 980125 w 3410574"/>
                      <a:gd name="connsiteY89" fmla="*/ 1012989 h 3398898"/>
                      <a:gd name="connsiteX90" fmla="*/ 960916 w 3410574"/>
                      <a:gd name="connsiteY90" fmla="*/ 1079951 h 3398898"/>
                      <a:gd name="connsiteX91" fmla="*/ 912662 w 3410574"/>
                      <a:gd name="connsiteY91" fmla="*/ 1374077 h 3398898"/>
                      <a:gd name="connsiteX92" fmla="*/ 900949 w 3410574"/>
                      <a:gd name="connsiteY92" fmla="*/ 1593887 h 3398898"/>
                      <a:gd name="connsiteX93" fmla="*/ 1667887 w 3410574"/>
                      <a:gd name="connsiteY93" fmla="*/ 1593887 h 3398898"/>
                      <a:gd name="connsiteX94" fmla="*/ 1667887 w 3410574"/>
                      <a:gd name="connsiteY94" fmla="*/ 1547180 h 3398898"/>
                      <a:gd name="connsiteX95" fmla="*/ 1708545 w 3410574"/>
                      <a:gd name="connsiteY95" fmla="*/ 1569249 h 3398898"/>
                      <a:gd name="connsiteX96" fmla="*/ 1742680 w 3410574"/>
                      <a:gd name="connsiteY96" fmla="*/ 1579845 h 3398898"/>
                      <a:gd name="connsiteX97" fmla="*/ 1742680 w 3410574"/>
                      <a:gd name="connsiteY97" fmla="*/ 1593887 h 3398898"/>
                      <a:gd name="connsiteX98" fmla="*/ 1817872 w 3410574"/>
                      <a:gd name="connsiteY98" fmla="*/ 1593887 h 3398898"/>
                      <a:gd name="connsiteX99" fmla="*/ 1843259 w 3410574"/>
                      <a:gd name="connsiteY99" fmla="*/ 1596446 h 3398898"/>
                      <a:gd name="connsiteX100" fmla="*/ 1863052 w 3410574"/>
                      <a:gd name="connsiteY100" fmla="*/ 1596446 h 3398898"/>
                      <a:gd name="connsiteX101" fmla="*/ 1866887 w 3410574"/>
                      <a:gd name="connsiteY101" fmla="*/ 1795828 h 3398898"/>
                      <a:gd name="connsiteX102" fmla="*/ 1742680 w 3410574"/>
                      <a:gd name="connsiteY102" fmla="*/ 1795828 h 3398898"/>
                      <a:gd name="connsiteX103" fmla="*/ 1742680 w 3410574"/>
                      <a:gd name="connsiteY103" fmla="*/ 2391683 h 3398898"/>
                      <a:gd name="connsiteX104" fmla="*/ 2460685 w 3410574"/>
                      <a:gd name="connsiteY104" fmla="*/ 2391683 h 3398898"/>
                      <a:gd name="connsiteX105" fmla="*/ 2487048 w 3410574"/>
                      <a:gd name="connsiteY105" fmla="*/ 2299784 h 3398898"/>
                      <a:gd name="connsiteX106" fmla="*/ 2535303 w 3410574"/>
                      <a:gd name="connsiteY106" fmla="*/ 2005656 h 3398898"/>
                      <a:gd name="connsiteX107" fmla="*/ 2546483 w 3410574"/>
                      <a:gd name="connsiteY107" fmla="*/ 1795828 h 3398898"/>
                      <a:gd name="connsiteX108" fmla="*/ 2199581 w 3410574"/>
                      <a:gd name="connsiteY108" fmla="*/ 1795828 h 3398898"/>
                      <a:gd name="connsiteX109" fmla="*/ 2383325 w 3410574"/>
                      <a:gd name="connsiteY109" fmla="*/ 1596446 h 3398898"/>
                      <a:gd name="connsiteX110" fmla="*/ 3339589 w 3410574"/>
                      <a:gd name="connsiteY110" fmla="*/ 1596446 h 3398898"/>
                      <a:gd name="connsiteX111" fmla="*/ 3405333 w 3410574"/>
                      <a:gd name="connsiteY111" fmla="*/ 1589819 h 3398898"/>
                      <a:gd name="connsiteX112" fmla="*/ 3410574 w 3410574"/>
                      <a:gd name="connsiteY112" fmla="*/ 1693611 h 3398898"/>
                      <a:gd name="connsiteX113" fmla="*/ 1705287 w 3410574"/>
                      <a:gd name="connsiteY113" fmla="*/ 3398898 h 3398898"/>
                      <a:gd name="connsiteX114" fmla="*/ 0 w 3410574"/>
                      <a:gd name="connsiteY114" fmla="*/ 1693611 h 3398898"/>
                      <a:gd name="connsiteX115" fmla="*/ 1361613 w 3410574"/>
                      <a:gd name="connsiteY115" fmla="*/ 22970 h 3398898"/>
                      <a:gd name="connsiteX116" fmla="*/ 1512115 w 3410574"/>
                      <a:gd name="connsiteY116"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106572 w 3410574"/>
                      <a:gd name="connsiteY66" fmla="*/ 1101649 h 3398898"/>
                      <a:gd name="connsiteX67" fmla="*/ 3303278 w 3410574"/>
                      <a:gd name="connsiteY67" fmla="*/ 1102823 h 3398898"/>
                      <a:gd name="connsiteX68" fmla="*/ 3120224 w 3410574"/>
                      <a:gd name="connsiteY68" fmla="*/ 1137566 h 3398898"/>
                      <a:gd name="connsiteX69" fmla="*/ 3106572 w 3410574"/>
                      <a:gd name="connsiteY69" fmla="*/ 1101649 h 3398898"/>
                      <a:gd name="connsiteX70" fmla="*/ 1233141 w 3410574"/>
                      <a:gd name="connsiteY70" fmla="*/ 247871 h 3398898"/>
                      <a:gd name="connsiteX71" fmla="*/ 1102686 w 3410574"/>
                      <a:gd name="connsiteY71" fmla="*/ 296876 h 3398898"/>
                      <a:gd name="connsiteX72" fmla="*/ 531768 w 3410574"/>
                      <a:gd name="connsiteY72" fmla="*/ 726244 h 3398898"/>
                      <a:gd name="connsiteX73" fmla="*/ 468352 w 3410574"/>
                      <a:gd name="connsiteY73" fmla="*/ 811048 h 3398898"/>
                      <a:gd name="connsiteX74" fmla="*/ 922625 w 3410574"/>
                      <a:gd name="connsiteY74" fmla="*/ 811048 h 3398898"/>
                      <a:gd name="connsiteX75" fmla="*/ 945633 w 3410574"/>
                      <a:gd name="connsiteY75" fmla="*/ 742697 h 3398898"/>
                      <a:gd name="connsiteX76" fmla="*/ 1199170 w 3410574"/>
                      <a:gd name="connsiteY76" fmla="*/ 285117 h 3398898"/>
                      <a:gd name="connsiteX77" fmla="*/ 1233141 w 3410574"/>
                      <a:gd name="connsiteY77" fmla="*/ 247871 h 3398898"/>
                      <a:gd name="connsiteX78" fmla="*/ 1512115 w 3410574"/>
                      <a:gd name="connsiteY78" fmla="*/ 0 h 3398898"/>
                      <a:gd name="connsiteX79" fmla="*/ 1504201 w 3410574"/>
                      <a:gd name="connsiteY79" fmla="*/ 25496 h 3398898"/>
                      <a:gd name="connsiteX80" fmla="*/ 1497169 w 3410574"/>
                      <a:gd name="connsiteY80" fmla="*/ 95245 h 3398898"/>
                      <a:gd name="connsiteX81" fmla="*/ 1497169 w 3410574"/>
                      <a:gd name="connsiteY81" fmla="*/ 188249 h 3398898"/>
                      <a:gd name="connsiteX82" fmla="*/ 1483739 w 3410574"/>
                      <a:gd name="connsiteY82" fmla="*/ 190461 h 3398898"/>
                      <a:gd name="connsiteX83" fmla="*/ 1477716 w 3410574"/>
                      <a:gd name="connsiteY83" fmla="*/ 193392 h 3398898"/>
                      <a:gd name="connsiteX84" fmla="*/ 1084945 w 3410574"/>
                      <a:gd name="connsiteY84" fmla="*/ 693159 h 3398898"/>
                      <a:gd name="connsiteX85" fmla="*/ 1038352 w 3410574"/>
                      <a:gd name="connsiteY85" fmla="*/ 811048 h 3398898"/>
                      <a:gd name="connsiteX86" fmla="*/ 1497169 w 3410574"/>
                      <a:gd name="connsiteY86" fmla="*/ 811048 h 3398898"/>
                      <a:gd name="connsiteX87" fmla="*/ 1497169 w 3410574"/>
                      <a:gd name="connsiteY87" fmla="*/ 1012989 h 3398898"/>
                      <a:gd name="connsiteX88" fmla="*/ 980125 w 3410574"/>
                      <a:gd name="connsiteY88" fmla="*/ 1012989 h 3398898"/>
                      <a:gd name="connsiteX89" fmla="*/ 960916 w 3410574"/>
                      <a:gd name="connsiteY89" fmla="*/ 1079951 h 3398898"/>
                      <a:gd name="connsiteX90" fmla="*/ 912662 w 3410574"/>
                      <a:gd name="connsiteY90" fmla="*/ 1374077 h 3398898"/>
                      <a:gd name="connsiteX91" fmla="*/ 900949 w 3410574"/>
                      <a:gd name="connsiteY91" fmla="*/ 1593887 h 3398898"/>
                      <a:gd name="connsiteX92" fmla="*/ 1667887 w 3410574"/>
                      <a:gd name="connsiteY92" fmla="*/ 1593887 h 3398898"/>
                      <a:gd name="connsiteX93" fmla="*/ 1667887 w 3410574"/>
                      <a:gd name="connsiteY93" fmla="*/ 1547180 h 3398898"/>
                      <a:gd name="connsiteX94" fmla="*/ 1708545 w 3410574"/>
                      <a:gd name="connsiteY94" fmla="*/ 1569249 h 3398898"/>
                      <a:gd name="connsiteX95" fmla="*/ 1742680 w 3410574"/>
                      <a:gd name="connsiteY95" fmla="*/ 1579845 h 3398898"/>
                      <a:gd name="connsiteX96" fmla="*/ 1742680 w 3410574"/>
                      <a:gd name="connsiteY96" fmla="*/ 1593887 h 3398898"/>
                      <a:gd name="connsiteX97" fmla="*/ 1817872 w 3410574"/>
                      <a:gd name="connsiteY97" fmla="*/ 1593887 h 3398898"/>
                      <a:gd name="connsiteX98" fmla="*/ 1843259 w 3410574"/>
                      <a:gd name="connsiteY98" fmla="*/ 1596446 h 3398898"/>
                      <a:gd name="connsiteX99" fmla="*/ 1863052 w 3410574"/>
                      <a:gd name="connsiteY99" fmla="*/ 1596446 h 3398898"/>
                      <a:gd name="connsiteX100" fmla="*/ 1866887 w 3410574"/>
                      <a:gd name="connsiteY100" fmla="*/ 1795828 h 3398898"/>
                      <a:gd name="connsiteX101" fmla="*/ 1742680 w 3410574"/>
                      <a:gd name="connsiteY101" fmla="*/ 1795828 h 3398898"/>
                      <a:gd name="connsiteX102" fmla="*/ 1742680 w 3410574"/>
                      <a:gd name="connsiteY102" fmla="*/ 2391683 h 3398898"/>
                      <a:gd name="connsiteX103" fmla="*/ 2460685 w 3410574"/>
                      <a:gd name="connsiteY103" fmla="*/ 2391683 h 3398898"/>
                      <a:gd name="connsiteX104" fmla="*/ 2487048 w 3410574"/>
                      <a:gd name="connsiteY104" fmla="*/ 2299784 h 3398898"/>
                      <a:gd name="connsiteX105" fmla="*/ 2535303 w 3410574"/>
                      <a:gd name="connsiteY105" fmla="*/ 2005656 h 3398898"/>
                      <a:gd name="connsiteX106" fmla="*/ 2546483 w 3410574"/>
                      <a:gd name="connsiteY106" fmla="*/ 1795828 h 3398898"/>
                      <a:gd name="connsiteX107" fmla="*/ 2199581 w 3410574"/>
                      <a:gd name="connsiteY107" fmla="*/ 1795828 h 3398898"/>
                      <a:gd name="connsiteX108" fmla="*/ 2383325 w 3410574"/>
                      <a:gd name="connsiteY108" fmla="*/ 1596446 h 3398898"/>
                      <a:gd name="connsiteX109" fmla="*/ 3339589 w 3410574"/>
                      <a:gd name="connsiteY109" fmla="*/ 1596446 h 3398898"/>
                      <a:gd name="connsiteX110" fmla="*/ 3405333 w 3410574"/>
                      <a:gd name="connsiteY110" fmla="*/ 1589819 h 3398898"/>
                      <a:gd name="connsiteX111" fmla="*/ 3410574 w 3410574"/>
                      <a:gd name="connsiteY111" fmla="*/ 1693611 h 3398898"/>
                      <a:gd name="connsiteX112" fmla="*/ 1705287 w 3410574"/>
                      <a:gd name="connsiteY112" fmla="*/ 3398898 h 3398898"/>
                      <a:gd name="connsiteX113" fmla="*/ 0 w 3410574"/>
                      <a:gd name="connsiteY113" fmla="*/ 1693611 h 3398898"/>
                      <a:gd name="connsiteX114" fmla="*/ 1361613 w 3410574"/>
                      <a:gd name="connsiteY114" fmla="*/ 22970 h 3398898"/>
                      <a:gd name="connsiteX115" fmla="*/ 1512115 w 3410574"/>
                      <a:gd name="connsiteY11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3106572 w 3410574"/>
                      <a:gd name="connsiteY66" fmla="*/ 1101649 h 3398898"/>
                      <a:gd name="connsiteX67" fmla="*/ 3120224 w 3410574"/>
                      <a:gd name="connsiteY67" fmla="*/ 1137566 h 3398898"/>
                      <a:gd name="connsiteX68" fmla="*/ 3106572 w 3410574"/>
                      <a:gd name="connsiteY68" fmla="*/ 1101649 h 3398898"/>
                      <a:gd name="connsiteX69" fmla="*/ 1233141 w 3410574"/>
                      <a:gd name="connsiteY69" fmla="*/ 247871 h 3398898"/>
                      <a:gd name="connsiteX70" fmla="*/ 1102686 w 3410574"/>
                      <a:gd name="connsiteY70" fmla="*/ 296876 h 3398898"/>
                      <a:gd name="connsiteX71" fmla="*/ 531768 w 3410574"/>
                      <a:gd name="connsiteY71" fmla="*/ 726244 h 3398898"/>
                      <a:gd name="connsiteX72" fmla="*/ 468352 w 3410574"/>
                      <a:gd name="connsiteY72" fmla="*/ 811048 h 3398898"/>
                      <a:gd name="connsiteX73" fmla="*/ 922625 w 3410574"/>
                      <a:gd name="connsiteY73" fmla="*/ 811048 h 3398898"/>
                      <a:gd name="connsiteX74" fmla="*/ 945633 w 3410574"/>
                      <a:gd name="connsiteY74" fmla="*/ 742697 h 3398898"/>
                      <a:gd name="connsiteX75" fmla="*/ 1199170 w 3410574"/>
                      <a:gd name="connsiteY75" fmla="*/ 285117 h 3398898"/>
                      <a:gd name="connsiteX76" fmla="*/ 1233141 w 3410574"/>
                      <a:gd name="connsiteY76" fmla="*/ 247871 h 3398898"/>
                      <a:gd name="connsiteX77" fmla="*/ 1512115 w 3410574"/>
                      <a:gd name="connsiteY77" fmla="*/ 0 h 3398898"/>
                      <a:gd name="connsiteX78" fmla="*/ 1504201 w 3410574"/>
                      <a:gd name="connsiteY78" fmla="*/ 25496 h 3398898"/>
                      <a:gd name="connsiteX79" fmla="*/ 1497169 w 3410574"/>
                      <a:gd name="connsiteY79" fmla="*/ 95245 h 3398898"/>
                      <a:gd name="connsiteX80" fmla="*/ 1497169 w 3410574"/>
                      <a:gd name="connsiteY80" fmla="*/ 188249 h 3398898"/>
                      <a:gd name="connsiteX81" fmla="*/ 1483739 w 3410574"/>
                      <a:gd name="connsiteY81" fmla="*/ 190461 h 3398898"/>
                      <a:gd name="connsiteX82" fmla="*/ 1477716 w 3410574"/>
                      <a:gd name="connsiteY82" fmla="*/ 193392 h 3398898"/>
                      <a:gd name="connsiteX83" fmla="*/ 1084945 w 3410574"/>
                      <a:gd name="connsiteY83" fmla="*/ 693159 h 3398898"/>
                      <a:gd name="connsiteX84" fmla="*/ 1038352 w 3410574"/>
                      <a:gd name="connsiteY84" fmla="*/ 811048 h 3398898"/>
                      <a:gd name="connsiteX85" fmla="*/ 1497169 w 3410574"/>
                      <a:gd name="connsiteY85" fmla="*/ 811048 h 3398898"/>
                      <a:gd name="connsiteX86" fmla="*/ 1497169 w 3410574"/>
                      <a:gd name="connsiteY86" fmla="*/ 1012989 h 3398898"/>
                      <a:gd name="connsiteX87" fmla="*/ 980125 w 3410574"/>
                      <a:gd name="connsiteY87" fmla="*/ 1012989 h 3398898"/>
                      <a:gd name="connsiteX88" fmla="*/ 960916 w 3410574"/>
                      <a:gd name="connsiteY88" fmla="*/ 1079951 h 3398898"/>
                      <a:gd name="connsiteX89" fmla="*/ 912662 w 3410574"/>
                      <a:gd name="connsiteY89" fmla="*/ 1374077 h 3398898"/>
                      <a:gd name="connsiteX90" fmla="*/ 900949 w 3410574"/>
                      <a:gd name="connsiteY90" fmla="*/ 1593887 h 3398898"/>
                      <a:gd name="connsiteX91" fmla="*/ 1667887 w 3410574"/>
                      <a:gd name="connsiteY91" fmla="*/ 1593887 h 3398898"/>
                      <a:gd name="connsiteX92" fmla="*/ 1667887 w 3410574"/>
                      <a:gd name="connsiteY92" fmla="*/ 1547180 h 3398898"/>
                      <a:gd name="connsiteX93" fmla="*/ 1708545 w 3410574"/>
                      <a:gd name="connsiteY93" fmla="*/ 1569249 h 3398898"/>
                      <a:gd name="connsiteX94" fmla="*/ 1742680 w 3410574"/>
                      <a:gd name="connsiteY94" fmla="*/ 1579845 h 3398898"/>
                      <a:gd name="connsiteX95" fmla="*/ 1742680 w 3410574"/>
                      <a:gd name="connsiteY95" fmla="*/ 1593887 h 3398898"/>
                      <a:gd name="connsiteX96" fmla="*/ 1817872 w 3410574"/>
                      <a:gd name="connsiteY96" fmla="*/ 1593887 h 3398898"/>
                      <a:gd name="connsiteX97" fmla="*/ 1843259 w 3410574"/>
                      <a:gd name="connsiteY97" fmla="*/ 1596446 h 3398898"/>
                      <a:gd name="connsiteX98" fmla="*/ 1863052 w 3410574"/>
                      <a:gd name="connsiteY98" fmla="*/ 1596446 h 3398898"/>
                      <a:gd name="connsiteX99" fmla="*/ 1866887 w 3410574"/>
                      <a:gd name="connsiteY99" fmla="*/ 1795828 h 3398898"/>
                      <a:gd name="connsiteX100" fmla="*/ 1742680 w 3410574"/>
                      <a:gd name="connsiteY100" fmla="*/ 1795828 h 3398898"/>
                      <a:gd name="connsiteX101" fmla="*/ 1742680 w 3410574"/>
                      <a:gd name="connsiteY101" fmla="*/ 2391683 h 3398898"/>
                      <a:gd name="connsiteX102" fmla="*/ 2460685 w 3410574"/>
                      <a:gd name="connsiteY102" fmla="*/ 2391683 h 3398898"/>
                      <a:gd name="connsiteX103" fmla="*/ 2487048 w 3410574"/>
                      <a:gd name="connsiteY103" fmla="*/ 2299784 h 3398898"/>
                      <a:gd name="connsiteX104" fmla="*/ 2535303 w 3410574"/>
                      <a:gd name="connsiteY104" fmla="*/ 2005656 h 3398898"/>
                      <a:gd name="connsiteX105" fmla="*/ 2546483 w 3410574"/>
                      <a:gd name="connsiteY105" fmla="*/ 1795828 h 3398898"/>
                      <a:gd name="connsiteX106" fmla="*/ 2199581 w 3410574"/>
                      <a:gd name="connsiteY106" fmla="*/ 1795828 h 3398898"/>
                      <a:gd name="connsiteX107" fmla="*/ 2383325 w 3410574"/>
                      <a:gd name="connsiteY107" fmla="*/ 1596446 h 3398898"/>
                      <a:gd name="connsiteX108" fmla="*/ 3339589 w 3410574"/>
                      <a:gd name="connsiteY108" fmla="*/ 1596446 h 3398898"/>
                      <a:gd name="connsiteX109" fmla="*/ 3405333 w 3410574"/>
                      <a:gd name="connsiteY109" fmla="*/ 1589819 h 3398898"/>
                      <a:gd name="connsiteX110" fmla="*/ 3410574 w 3410574"/>
                      <a:gd name="connsiteY110" fmla="*/ 1693611 h 3398898"/>
                      <a:gd name="connsiteX111" fmla="*/ 1705287 w 3410574"/>
                      <a:gd name="connsiteY111" fmla="*/ 3398898 h 3398898"/>
                      <a:gd name="connsiteX112" fmla="*/ 0 w 3410574"/>
                      <a:gd name="connsiteY112" fmla="*/ 1693611 h 3398898"/>
                      <a:gd name="connsiteX113" fmla="*/ 1361613 w 3410574"/>
                      <a:gd name="connsiteY113" fmla="*/ 22970 h 3398898"/>
                      <a:gd name="connsiteX114" fmla="*/ 1512115 w 3410574"/>
                      <a:gd name="connsiteY11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667887 w 3410574"/>
                      <a:gd name="connsiteY89" fmla="*/ 1547180 h 3398898"/>
                      <a:gd name="connsiteX90" fmla="*/ 1708545 w 3410574"/>
                      <a:gd name="connsiteY90" fmla="*/ 1569249 h 3398898"/>
                      <a:gd name="connsiteX91" fmla="*/ 1742680 w 3410574"/>
                      <a:gd name="connsiteY91" fmla="*/ 1579845 h 3398898"/>
                      <a:gd name="connsiteX92" fmla="*/ 1742680 w 3410574"/>
                      <a:gd name="connsiteY92" fmla="*/ 1593887 h 3398898"/>
                      <a:gd name="connsiteX93" fmla="*/ 1817872 w 3410574"/>
                      <a:gd name="connsiteY93" fmla="*/ 1593887 h 3398898"/>
                      <a:gd name="connsiteX94" fmla="*/ 1843259 w 3410574"/>
                      <a:gd name="connsiteY94" fmla="*/ 1596446 h 3398898"/>
                      <a:gd name="connsiteX95" fmla="*/ 1863052 w 3410574"/>
                      <a:gd name="connsiteY95" fmla="*/ 1596446 h 3398898"/>
                      <a:gd name="connsiteX96" fmla="*/ 1866887 w 3410574"/>
                      <a:gd name="connsiteY96" fmla="*/ 1795828 h 3398898"/>
                      <a:gd name="connsiteX97" fmla="*/ 1742680 w 3410574"/>
                      <a:gd name="connsiteY97" fmla="*/ 1795828 h 3398898"/>
                      <a:gd name="connsiteX98" fmla="*/ 1742680 w 3410574"/>
                      <a:gd name="connsiteY98" fmla="*/ 2391683 h 3398898"/>
                      <a:gd name="connsiteX99" fmla="*/ 2460685 w 3410574"/>
                      <a:gd name="connsiteY99" fmla="*/ 2391683 h 3398898"/>
                      <a:gd name="connsiteX100" fmla="*/ 2487048 w 3410574"/>
                      <a:gd name="connsiteY100" fmla="*/ 2299784 h 3398898"/>
                      <a:gd name="connsiteX101" fmla="*/ 2535303 w 3410574"/>
                      <a:gd name="connsiteY101" fmla="*/ 2005656 h 3398898"/>
                      <a:gd name="connsiteX102" fmla="*/ 2546483 w 3410574"/>
                      <a:gd name="connsiteY102" fmla="*/ 1795828 h 3398898"/>
                      <a:gd name="connsiteX103" fmla="*/ 2199581 w 3410574"/>
                      <a:gd name="connsiteY103" fmla="*/ 1795828 h 3398898"/>
                      <a:gd name="connsiteX104" fmla="*/ 2383325 w 3410574"/>
                      <a:gd name="connsiteY104" fmla="*/ 1596446 h 3398898"/>
                      <a:gd name="connsiteX105" fmla="*/ 3339589 w 3410574"/>
                      <a:gd name="connsiteY105" fmla="*/ 1596446 h 3398898"/>
                      <a:gd name="connsiteX106" fmla="*/ 3405333 w 3410574"/>
                      <a:gd name="connsiteY106" fmla="*/ 1589819 h 3398898"/>
                      <a:gd name="connsiteX107" fmla="*/ 3410574 w 3410574"/>
                      <a:gd name="connsiteY107" fmla="*/ 1693611 h 3398898"/>
                      <a:gd name="connsiteX108" fmla="*/ 1705287 w 3410574"/>
                      <a:gd name="connsiteY108" fmla="*/ 3398898 h 3398898"/>
                      <a:gd name="connsiteX109" fmla="*/ 0 w 3410574"/>
                      <a:gd name="connsiteY109" fmla="*/ 1693611 h 3398898"/>
                      <a:gd name="connsiteX110" fmla="*/ 1361613 w 3410574"/>
                      <a:gd name="connsiteY110" fmla="*/ 22970 h 3398898"/>
                      <a:gd name="connsiteX111" fmla="*/ 1512115 w 3410574"/>
                      <a:gd name="connsiteY111"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08545 w 3410574"/>
                      <a:gd name="connsiteY89" fmla="*/ 1569249 h 3398898"/>
                      <a:gd name="connsiteX90" fmla="*/ 1742680 w 3410574"/>
                      <a:gd name="connsiteY90" fmla="*/ 1579845 h 3398898"/>
                      <a:gd name="connsiteX91" fmla="*/ 1742680 w 3410574"/>
                      <a:gd name="connsiteY91" fmla="*/ 1593887 h 3398898"/>
                      <a:gd name="connsiteX92" fmla="*/ 1817872 w 3410574"/>
                      <a:gd name="connsiteY92" fmla="*/ 1593887 h 3398898"/>
                      <a:gd name="connsiteX93" fmla="*/ 1843259 w 3410574"/>
                      <a:gd name="connsiteY93" fmla="*/ 1596446 h 3398898"/>
                      <a:gd name="connsiteX94" fmla="*/ 1863052 w 3410574"/>
                      <a:gd name="connsiteY94" fmla="*/ 1596446 h 3398898"/>
                      <a:gd name="connsiteX95" fmla="*/ 1866887 w 3410574"/>
                      <a:gd name="connsiteY95" fmla="*/ 1795828 h 3398898"/>
                      <a:gd name="connsiteX96" fmla="*/ 1742680 w 3410574"/>
                      <a:gd name="connsiteY96" fmla="*/ 1795828 h 3398898"/>
                      <a:gd name="connsiteX97" fmla="*/ 1742680 w 3410574"/>
                      <a:gd name="connsiteY97" fmla="*/ 2391683 h 3398898"/>
                      <a:gd name="connsiteX98" fmla="*/ 2460685 w 3410574"/>
                      <a:gd name="connsiteY98" fmla="*/ 2391683 h 3398898"/>
                      <a:gd name="connsiteX99" fmla="*/ 2487048 w 3410574"/>
                      <a:gd name="connsiteY99" fmla="*/ 2299784 h 3398898"/>
                      <a:gd name="connsiteX100" fmla="*/ 2535303 w 3410574"/>
                      <a:gd name="connsiteY100" fmla="*/ 2005656 h 3398898"/>
                      <a:gd name="connsiteX101" fmla="*/ 2546483 w 3410574"/>
                      <a:gd name="connsiteY101" fmla="*/ 1795828 h 3398898"/>
                      <a:gd name="connsiteX102" fmla="*/ 2199581 w 3410574"/>
                      <a:gd name="connsiteY102" fmla="*/ 1795828 h 3398898"/>
                      <a:gd name="connsiteX103" fmla="*/ 2383325 w 3410574"/>
                      <a:gd name="connsiteY103" fmla="*/ 1596446 h 3398898"/>
                      <a:gd name="connsiteX104" fmla="*/ 3339589 w 3410574"/>
                      <a:gd name="connsiteY104" fmla="*/ 1596446 h 3398898"/>
                      <a:gd name="connsiteX105" fmla="*/ 3405333 w 3410574"/>
                      <a:gd name="connsiteY105" fmla="*/ 1589819 h 3398898"/>
                      <a:gd name="connsiteX106" fmla="*/ 3410574 w 3410574"/>
                      <a:gd name="connsiteY106" fmla="*/ 1693611 h 3398898"/>
                      <a:gd name="connsiteX107" fmla="*/ 1705287 w 3410574"/>
                      <a:gd name="connsiteY107" fmla="*/ 3398898 h 3398898"/>
                      <a:gd name="connsiteX108" fmla="*/ 0 w 3410574"/>
                      <a:gd name="connsiteY108" fmla="*/ 1693611 h 3398898"/>
                      <a:gd name="connsiteX109" fmla="*/ 1361613 w 3410574"/>
                      <a:gd name="connsiteY109" fmla="*/ 22970 h 3398898"/>
                      <a:gd name="connsiteX110" fmla="*/ 1512115 w 3410574"/>
                      <a:gd name="connsiteY110"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2680 w 3410574"/>
                      <a:gd name="connsiteY89" fmla="*/ 1579845 h 3398898"/>
                      <a:gd name="connsiteX90" fmla="*/ 1742680 w 3410574"/>
                      <a:gd name="connsiteY90" fmla="*/ 1593887 h 3398898"/>
                      <a:gd name="connsiteX91" fmla="*/ 1817872 w 3410574"/>
                      <a:gd name="connsiteY91" fmla="*/ 1593887 h 3398898"/>
                      <a:gd name="connsiteX92" fmla="*/ 1843259 w 3410574"/>
                      <a:gd name="connsiteY92" fmla="*/ 1596446 h 3398898"/>
                      <a:gd name="connsiteX93" fmla="*/ 1863052 w 3410574"/>
                      <a:gd name="connsiteY93" fmla="*/ 1596446 h 3398898"/>
                      <a:gd name="connsiteX94" fmla="*/ 1866887 w 3410574"/>
                      <a:gd name="connsiteY94" fmla="*/ 1795828 h 3398898"/>
                      <a:gd name="connsiteX95" fmla="*/ 1742680 w 3410574"/>
                      <a:gd name="connsiteY95" fmla="*/ 1795828 h 3398898"/>
                      <a:gd name="connsiteX96" fmla="*/ 1742680 w 3410574"/>
                      <a:gd name="connsiteY96" fmla="*/ 2391683 h 3398898"/>
                      <a:gd name="connsiteX97" fmla="*/ 2460685 w 3410574"/>
                      <a:gd name="connsiteY97" fmla="*/ 2391683 h 3398898"/>
                      <a:gd name="connsiteX98" fmla="*/ 2487048 w 3410574"/>
                      <a:gd name="connsiteY98" fmla="*/ 2299784 h 3398898"/>
                      <a:gd name="connsiteX99" fmla="*/ 2535303 w 3410574"/>
                      <a:gd name="connsiteY99" fmla="*/ 2005656 h 3398898"/>
                      <a:gd name="connsiteX100" fmla="*/ 2546483 w 3410574"/>
                      <a:gd name="connsiteY100" fmla="*/ 1795828 h 3398898"/>
                      <a:gd name="connsiteX101" fmla="*/ 2199581 w 3410574"/>
                      <a:gd name="connsiteY101" fmla="*/ 1795828 h 3398898"/>
                      <a:gd name="connsiteX102" fmla="*/ 2383325 w 3410574"/>
                      <a:gd name="connsiteY102" fmla="*/ 1596446 h 3398898"/>
                      <a:gd name="connsiteX103" fmla="*/ 3339589 w 3410574"/>
                      <a:gd name="connsiteY103" fmla="*/ 1596446 h 3398898"/>
                      <a:gd name="connsiteX104" fmla="*/ 3405333 w 3410574"/>
                      <a:gd name="connsiteY104" fmla="*/ 1589819 h 3398898"/>
                      <a:gd name="connsiteX105" fmla="*/ 3410574 w 3410574"/>
                      <a:gd name="connsiteY105" fmla="*/ 1693611 h 3398898"/>
                      <a:gd name="connsiteX106" fmla="*/ 1705287 w 3410574"/>
                      <a:gd name="connsiteY106" fmla="*/ 3398898 h 3398898"/>
                      <a:gd name="connsiteX107" fmla="*/ 0 w 3410574"/>
                      <a:gd name="connsiteY107" fmla="*/ 1693611 h 3398898"/>
                      <a:gd name="connsiteX108" fmla="*/ 1361613 w 3410574"/>
                      <a:gd name="connsiteY108" fmla="*/ 22970 h 3398898"/>
                      <a:gd name="connsiteX109" fmla="*/ 1512115 w 3410574"/>
                      <a:gd name="connsiteY109"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2680 w 3410574"/>
                      <a:gd name="connsiteY89" fmla="*/ 1579845 h 3398898"/>
                      <a:gd name="connsiteX90" fmla="*/ 1817872 w 3410574"/>
                      <a:gd name="connsiteY90" fmla="*/ 1593887 h 3398898"/>
                      <a:gd name="connsiteX91" fmla="*/ 1843259 w 3410574"/>
                      <a:gd name="connsiteY91" fmla="*/ 1596446 h 3398898"/>
                      <a:gd name="connsiteX92" fmla="*/ 1863052 w 3410574"/>
                      <a:gd name="connsiteY92" fmla="*/ 1596446 h 3398898"/>
                      <a:gd name="connsiteX93" fmla="*/ 1866887 w 3410574"/>
                      <a:gd name="connsiteY93" fmla="*/ 1795828 h 3398898"/>
                      <a:gd name="connsiteX94" fmla="*/ 1742680 w 3410574"/>
                      <a:gd name="connsiteY94" fmla="*/ 1795828 h 3398898"/>
                      <a:gd name="connsiteX95" fmla="*/ 1742680 w 3410574"/>
                      <a:gd name="connsiteY95" fmla="*/ 2391683 h 3398898"/>
                      <a:gd name="connsiteX96" fmla="*/ 2460685 w 3410574"/>
                      <a:gd name="connsiteY96" fmla="*/ 2391683 h 3398898"/>
                      <a:gd name="connsiteX97" fmla="*/ 2487048 w 3410574"/>
                      <a:gd name="connsiteY97" fmla="*/ 2299784 h 3398898"/>
                      <a:gd name="connsiteX98" fmla="*/ 2535303 w 3410574"/>
                      <a:gd name="connsiteY98" fmla="*/ 2005656 h 3398898"/>
                      <a:gd name="connsiteX99" fmla="*/ 2546483 w 3410574"/>
                      <a:gd name="connsiteY99" fmla="*/ 1795828 h 3398898"/>
                      <a:gd name="connsiteX100" fmla="*/ 2199581 w 3410574"/>
                      <a:gd name="connsiteY100" fmla="*/ 1795828 h 3398898"/>
                      <a:gd name="connsiteX101" fmla="*/ 2383325 w 3410574"/>
                      <a:gd name="connsiteY101" fmla="*/ 1596446 h 3398898"/>
                      <a:gd name="connsiteX102" fmla="*/ 3339589 w 3410574"/>
                      <a:gd name="connsiteY102" fmla="*/ 1596446 h 3398898"/>
                      <a:gd name="connsiteX103" fmla="*/ 3405333 w 3410574"/>
                      <a:gd name="connsiteY103" fmla="*/ 1589819 h 3398898"/>
                      <a:gd name="connsiteX104" fmla="*/ 3410574 w 3410574"/>
                      <a:gd name="connsiteY104" fmla="*/ 1693611 h 3398898"/>
                      <a:gd name="connsiteX105" fmla="*/ 1705287 w 3410574"/>
                      <a:gd name="connsiteY105" fmla="*/ 3398898 h 3398898"/>
                      <a:gd name="connsiteX106" fmla="*/ 0 w 3410574"/>
                      <a:gd name="connsiteY106" fmla="*/ 1693611 h 3398898"/>
                      <a:gd name="connsiteX107" fmla="*/ 1361613 w 3410574"/>
                      <a:gd name="connsiteY107" fmla="*/ 22970 h 3398898"/>
                      <a:gd name="connsiteX108" fmla="*/ 1512115 w 3410574"/>
                      <a:gd name="connsiteY108"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17872 w 3410574"/>
                      <a:gd name="connsiteY89" fmla="*/ 1593887 h 3398898"/>
                      <a:gd name="connsiteX90" fmla="*/ 1843259 w 3410574"/>
                      <a:gd name="connsiteY90" fmla="*/ 1596446 h 3398898"/>
                      <a:gd name="connsiteX91" fmla="*/ 1863052 w 3410574"/>
                      <a:gd name="connsiteY91" fmla="*/ 1596446 h 3398898"/>
                      <a:gd name="connsiteX92" fmla="*/ 1866887 w 3410574"/>
                      <a:gd name="connsiteY92" fmla="*/ 1795828 h 3398898"/>
                      <a:gd name="connsiteX93" fmla="*/ 1742680 w 3410574"/>
                      <a:gd name="connsiteY93" fmla="*/ 1795828 h 3398898"/>
                      <a:gd name="connsiteX94" fmla="*/ 1742680 w 3410574"/>
                      <a:gd name="connsiteY94" fmla="*/ 2391683 h 3398898"/>
                      <a:gd name="connsiteX95" fmla="*/ 2460685 w 3410574"/>
                      <a:gd name="connsiteY95" fmla="*/ 2391683 h 3398898"/>
                      <a:gd name="connsiteX96" fmla="*/ 2487048 w 3410574"/>
                      <a:gd name="connsiteY96" fmla="*/ 2299784 h 3398898"/>
                      <a:gd name="connsiteX97" fmla="*/ 2535303 w 3410574"/>
                      <a:gd name="connsiteY97" fmla="*/ 2005656 h 3398898"/>
                      <a:gd name="connsiteX98" fmla="*/ 2546483 w 3410574"/>
                      <a:gd name="connsiteY98" fmla="*/ 1795828 h 3398898"/>
                      <a:gd name="connsiteX99" fmla="*/ 2199581 w 3410574"/>
                      <a:gd name="connsiteY99" fmla="*/ 1795828 h 3398898"/>
                      <a:gd name="connsiteX100" fmla="*/ 2383325 w 3410574"/>
                      <a:gd name="connsiteY100" fmla="*/ 1596446 h 3398898"/>
                      <a:gd name="connsiteX101" fmla="*/ 3339589 w 3410574"/>
                      <a:gd name="connsiteY101" fmla="*/ 1596446 h 3398898"/>
                      <a:gd name="connsiteX102" fmla="*/ 3405333 w 3410574"/>
                      <a:gd name="connsiteY102" fmla="*/ 1589819 h 3398898"/>
                      <a:gd name="connsiteX103" fmla="*/ 3410574 w 3410574"/>
                      <a:gd name="connsiteY103" fmla="*/ 1693611 h 3398898"/>
                      <a:gd name="connsiteX104" fmla="*/ 1705287 w 3410574"/>
                      <a:gd name="connsiteY104" fmla="*/ 3398898 h 3398898"/>
                      <a:gd name="connsiteX105" fmla="*/ 0 w 3410574"/>
                      <a:gd name="connsiteY105" fmla="*/ 1693611 h 3398898"/>
                      <a:gd name="connsiteX106" fmla="*/ 1361613 w 3410574"/>
                      <a:gd name="connsiteY106" fmla="*/ 22970 h 3398898"/>
                      <a:gd name="connsiteX107" fmla="*/ 1512115 w 3410574"/>
                      <a:gd name="connsiteY107"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43259 w 3410574"/>
                      <a:gd name="connsiteY89" fmla="*/ 1596446 h 3398898"/>
                      <a:gd name="connsiteX90" fmla="*/ 1863052 w 3410574"/>
                      <a:gd name="connsiteY90" fmla="*/ 1596446 h 3398898"/>
                      <a:gd name="connsiteX91" fmla="*/ 1866887 w 3410574"/>
                      <a:gd name="connsiteY91" fmla="*/ 1795828 h 3398898"/>
                      <a:gd name="connsiteX92" fmla="*/ 1742680 w 3410574"/>
                      <a:gd name="connsiteY92" fmla="*/ 1795828 h 3398898"/>
                      <a:gd name="connsiteX93" fmla="*/ 1742680 w 3410574"/>
                      <a:gd name="connsiteY93" fmla="*/ 2391683 h 3398898"/>
                      <a:gd name="connsiteX94" fmla="*/ 2460685 w 3410574"/>
                      <a:gd name="connsiteY94" fmla="*/ 2391683 h 3398898"/>
                      <a:gd name="connsiteX95" fmla="*/ 2487048 w 3410574"/>
                      <a:gd name="connsiteY95" fmla="*/ 2299784 h 3398898"/>
                      <a:gd name="connsiteX96" fmla="*/ 2535303 w 3410574"/>
                      <a:gd name="connsiteY96" fmla="*/ 2005656 h 3398898"/>
                      <a:gd name="connsiteX97" fmla="*/ 2546483 w 3410574"/>
                      <a:gd name="connsiteY97" fmla="*/ 1795828 h 3398898"/>
                      <a:gd name="connsiteX98" fmla="*/ 2199581 w 3410574"/>
                      <a:gd name="connsiteY98" fmla="*/ 1795828 h 3398898"/>
                      <a:gd name="connsiteX99" fmla="*/ 2383325 w 3410574"/>
                      <a:gd name="connsiteY99" fmla="*/ 1596446 h 3398898"/>
                      <a:gd name="connsiteX100" fmla="*/ 3339589 w 3410574"/>
                      <a:gd name="connsiteY100" fmla="*/ 1596446 h 3398898"/>
                      <a:gd name="connsiteX101" fmla="*/ 3405333 w 3410574"/>
                      <a:gd name="connsiteY101" fmla="*/ 1589819 h 3398898"/>
                      <a:gd name="connsiteX102" fmla="*/ 3410574 w 3410574"/>
                      <a:gd name="connsiteY102" fmla="*/ 1693611 h 3398898"/>
                      <a:gd name="connsiteX103" fmla="*/ 1705287 w 3410574"/>
                      <a:gd name="connsiteY103" fmla="*/ 3398898 h 3398898"/>
                      <a:gd name="connsiteX104" fmla="*/ 0 w 3410574"/>
                      <a:gd name="connsiteY104" fmla="*/ 1693611 h 3398898"/>
                      <a:gd name="connsiteX105" fmla="*/ 1361613 w 3410574"/>
                      <a:gd name="connsiteY105" fmla="*/ 22970 h 3398898"/>
                      <a:gd name="connsiteX106" fmla="*/ 1512115 w 3410574"/>
                      <a:gd name="connsiteY106"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6446 h 3398898"/>
                      <a:gd name="connsiteX90" fmla="*/ 1866887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866887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858178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866887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866887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866887 w 3410574"/>
                      <a:gd name="connsiteY90" fmla="*/ 1795828 h 3398898"/>
                      <a:gd name="connsiteX91" fmla="*/ 1742680 w 3410574"/>
                      <a:gd name="connsiteY91" fmla="*/ 1795828 h 3398898"/>
                      <a:gd name="connsiteX92" fmla="*/ 1742680 w 3410574"/>
                      <a:gd name="connsiteY92" fmla="*/ 2391683 h 3398898"/>
                      <a:gd name="connsiteX93" fmla="*/ 2460685 w 3410574"/>
                      <a:gd name="connsiteY93" fmla="*/ 2391683 h 3398898"/>
                      <a:gd name="connsiteX94" fmla="*/ 2487048 w 3410574"/>
                      <a:gd name="connsiteY94" fmla="*/ 2299784 h 3398898"/>
                      <a:gd name="connsiteX95" fmla="*/ 2535303 w 3410574"/>
                      <a:gd name="connsiteY95" fmla="*/ 2005656 h 3398898"/>
                      <a:gd name="connsiteX96" fmla="*/ 2546483 w 3410574"/>
                      <a:gd name="connsiteY96" fmla="*/ 1795828 h 3398898"/>
                      <a:gd name="connsiteX97" fmla="*/ 2199581 w 3410574"/>
                      <a:gd name="connsiteY97" fmla="*/ 1795828 h 3398898"/>
                      <a:gd name="connsiteX98" fmla="*/ 2383325 w 3410574"/>
                      <a:gd name="connsiteY98" fmla="*/ 1596446 h 3398898"/>
                      <a:gd name="connsiteX99" fmla="*/ 3339589 w 3410574"/>
                      <a:gd name="connsiteY99" fmla="*/ 1596446 h 3398898"/>
                      <a:gd name="connsiteX100" fmla="*/ 3405333 w 3410574"/>
                      <a:gd name="connsiteY100" fmla="*/ 1589819 h 3398898"/>
                      <a:gd name="connsiteX101" fmla="*/ 3410574 w 3410574"/>
                      <a:gd name="connsiteY101" fmla="*/ 1693611 h 3398898"/>
                      <a:gd name="connsiteX102" fmla="*/ 1705287 w 3410574"/>
                      <a:gd name="connsiteY102" fmla="*/ 3398898 h 3398898"/>
                      <a:gd name="connsiteX103" fmla="*/ 0 w 3410574"/>
                      <a:gd name="connsiteY103" fmla="*/ 1693611 h 3398898"/>
                      <a:gd name="connsiteX104" fmla="*/ 1361613 w 3410574"/>
                      <a:gd name="connsiteY104" fmla="*/ 22970 h 3398898"/>
                      <a:gd name="connsiteX105" fmla="*/ 1512115 w 3410574"/>
                      <a:gd name="connsiteY105"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863052 w 3410574"/>
                      <a:gd name="connsiteY89" fmla="*/ 1590640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57544 w 3410574"/>
                      <a:gd name="connsiteY89" fmla="*/ 1597034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57544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57544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57544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383325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199581 w 3410574"/>
                      <a:gd name="connsiteY96" fmla="*/ 1795828 h 3398898"/>
                      <a:gd name="connsiteX97" fmla="*/ 2492030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321075 w 3410574"/>
                      <a:gd name="connsiteY96" fmla="*/ 1786237 h 3398898"/>
                      <a:gd name="connsiteX97" fmla="*/ 2492030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321075 w 3410574"/>
                      <a:gd name="connsiteY96" fmla="*/ 1795828 h 3398898"/>
                      <a:gd name="connsiteX97" fmla="*/ 2492030 w 3410574"/>
                      <a:gd name="connsiteY97" fmla="*/ 1596446 h 3398898"/>
                      <a:gd name="connsiteX98" fmla="*/ 3339589 w 3410574"/>
                      <a:gd name="connsiteY98" fmla="*/ 1596446 h 3398898"/>
                      <a:gd name="connsiteX99" fmla="*/ 3405333 w 3410574"/>
                      <a:gd name="connsiteY99" fmla="*/ 1589819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 name="connsiteX0" fmla="*/ 2516945 w 3410574"/>
                      <a:gd name="connsiteY0" fmla="*/ 2593623 h 3398898"/>
                      <a:gd name="connsiteX1" fmla="*/ 2502331 w 3410574"/>
                      <a:gd name="connsiteY1" fmla="*/ 2637038 h 3398898"/>
                      <a:gd name="connsiteX2" fmla="*/ 2248795 w 3410574"/>
                      <a:gd name="connsiteY2" fmla="*/ 3094616 h 3398898"/>
                      <a:gd name="connsiteX3" fmla="*/ 2223522 w 3410574"/>
                      <a:gd name="connsiteY3" fmla="*/ 3122326 h 3398898"/>
                      <a:gd name="connsiteX4" fmla="*/ 2330887 w 3410574"/>
                      <a:gd name="connsiteY4" fmla="*/ 3080184 h 3398898"/>
                      <a:gd name="connsiteX5" fmla="*/ 2912921 w 3410574"/>
                      <a:gd name="connsiteY5" fmla="*/ 2618097 h 3398898"/>
                      <a:gd name="connsiteX6" fmla="*/ 2929995 w 3410574"/>
                      <a:gd name="connsiteY6" fmla="*/ 2593623 h 3398898"/>
                      <a:gd name="connsiteX7" fmla="*/ 2516945 w 3410574"/>
                      <a:gd name="connsiteY7" fmla="*/ 2593623 h 3398898"/>
                      <a:gd name="connsiteX8" fmla="*/ 1742680 w 3410574"/>
                      <a:gd name="connsiteY8" fmla="*/ 2593623 h 3398898"/>
                      <a:gd name="connsiteX9" fmla="*/ 1742680 w 3410574"/>
                      <a:gd name="connsiteY9" fmla="*/ 3212195 h 3398898"/>
                      <a:gd name="connsiteX10" fmla="*/ 1887074 w 3410574"/>
                      <a:gd name="connsiteY10" fmla="*/ 3203654 h 3398898"/>
                      <a:gd name="connsiteX11" fmla="*/ 1960614 w 3410574"/>
                      <a:gd name="connsiteY11" fmla="*/ 3191029 h 3398898"/>
                      <a:gd name="connsiteX12" fmla="*/ 1970247 w 3410574"/>
                      <a:gd name="connsiteY12" fmla="*/ 3186343 h 3398898"/>
                      <a:gd name="connsiteX13" fmla="*/ 2363020 w 3410574"/>
                      <a:gd name="connsiteY13" fmla="*/ 2686574 h 3398898"/>
                      <a:gd name="connsiteX14" fmla="*/ 2399756 w 3410574"/>
                      <a:gd name="connsiteY14" fmla="*/ 2593623 h 3398898"/>
                      <a:gd name="connsiteX15" fmla="*/ 1742680 w 3410574"/>
                      <a:gd name="connsiteY15" fmla="*/ 2593623 h 3398898"/>
                      <a:gd name="connsiteX16" fmla="*/ 1048209 w 3410574"/>
                      <a:gd name="connsiteY16" fmla="*/ 2593623 h 3398898"/>
                      <a:gd name="connsiteX17" fmla="*/ 1084945 w 3410574"/>
                      <a:gd name="connsiteY17" fmla="*/ 2686574 h 3398898"/>
                      <a:gd name="connsiteX18" fmla="*/ 1477716 w 3410574"/>
                      <a:gd name="connsiteY18" fmla="*/ 3186343 h 3398898"/>
                      <a:gd name="connsiteX19" fmla="*/ 1507737 w 3410574"/>
                      <a:gd name="connsiteY19" fmla="*/ 3200948 h 3398898"/>
                      <a:gd name="connsiteX20" fmla="*/ 1523501 w 3410574"/>
                      <a:gd name="connsiteY20" fmla="*/ 3203654 h 3398898"/>
                      <a:gd name="connsiteX21" fmla="*/ 1667887 w 3410574"/>
                      <a:gd name="connsiteY21" fmla="*/ 3212195 h 3398898"/>
                      <a:gd name="connsiteX22" fmla="*/ 1667887 w 3410574"/>
                      <a:gd name="connsiteY22" fmla="*/ 2593623 h 3398898"/>
                      <a:gd name="connsiteX23" fmla="*/ 1048209 w 3410574"/>
                      <a:gd name="connsiteY23" fmla="*/ 2593623 h 3398898"/>
                      <a:gd name="connsiteX24" fmla="*/ 480579 w 3410574"/>
                      <a:gd name="connsiteY24" fmla="*/ 2593623 h 3398898"/>
                      <a:gd name="connsiteX25" fmla="*/ 497653 w 3410574"/>
                      <a:gd name="connsiteY25" fmla="*/ 2618097 h 3398898"/>
                      <a:gd name="connsiteX26" fmla="*/ 1221391 w 3410574"/>
                      <a:gd name="connsiteY26" fmla="*/ 3135805 h 3398898"/>
                      <a:gd name="connsiteX27" fmla="*/ 1241985 w 3410574"/>
                      <a:gd name="connsiteY27" fmla="*/ 3141561 h 3398898"/>
                      <a:gd name="connsiteX28" fmla="*/ 1199170 w 3410574"/>
                      <a:gd name="connsiteY28" fmla="*/ 3094616 h 3398898"/>
                      <a:gd name="connsiteX29" fmla="*/ 945633 w 3410574"/>
                      <a:gd name="connsiteY29" fmla="*/ 2637038 h 3398898"/>
                      <a:gd name="connsiteX30" fmla="*/ 931019 w 3410574"/>
                      <a:gd name="connsiteY30" fmla="*/ 2593623 h 3398898"/>
                      <a:gd name="connsiteX31" fmla="*/ 480579 w 3410574"/>
                      <a:gd name="connsiteY31" fmla="*/ 2593623 h 3398898"/>
                      <a:gd name="connsiteX32" fmla="*/ 2659674 w 3410574"/>
                      <a:gd name="connsiteY32" fmla="*/ 1795828 h 3398898"/>
                      <a:gd name="connsiteX33" fmla="*/ 2657793 w 3410574"/>
                      <a:gd name="connsiteY33" fmla="*/ 1863076 h 3398898"/>
                      <a:gd name="connsiteX34" fmla="*/ 2588876 w 3410574"/>
                      <a:gd name="connsiteY34" fmla="*/ 2349276 h 3398898"/>
                      <a:gd name="connsiteX35" fmla="*/ 2577556 w 3410574"/>
                      <a:gd name="connsiteY35" fmla="*/ 2391683 h 3398898"/>
                      <a:gd name="connsiteX36" fmla="*/ 3056439 w 3410574"/>
                      <a:gd name="connsiteY36" fmla="*/ 2391683 h 3398898"/>
                      <a:gd name="connsiteX37" fmla="*/ 3059708 w 3410574"/>
                      <a:gd name="connsiteY37" fmla="*/ 2385956 h 3398898"/>
                      <a:gd name="connsiteX38" fmla="*/ 3218231 w 3410574"/>
                      <a:gd name="connsiteY38" fmla="*/ 1849104 h 3398898"/>
                      <a:gd name="connsiteX39" fmla="*/ 3220922 w 3410574"/>
                      <a:gd name="connsiteY39" fmla="*/ 1795828 h 3398898"/>
                      <a:gd name="connsiteX40" fmla="*/ 2659674 w 3410574"/>
                      <a:gd name="connsiteY40" fmla="*/ 1795828 h 3398898"/>
                      <a:gd name="connsiteX41" fmla="*/ 901482 w 3410574"/>
                      <a:gd name="connsiteY41" fmla="*/ 1795828 h 3398898"/>
                      <a:gd name="connsiteX42" fmla="*/ 912662 w 3410574"/>
                      <a:gd name="connsiteY42" fmla="*/ 2005656 h 3398898"/>
                      <a:gd name="connsiteX43" fmla="*/ 960916 w 3410574"/>
                      <a:gd name="connsiteY43" fmla="*/ 2299784 h 3398898"/>
                      <a:gd name="connsiteX44" fmla="*/ 987280 w 3410574"/>
                      <a:gd name="connsiteY44" fmla="*/ 2391683 h 3398898"/>
                      <a:gd name="connsiteX45" fmla="*/ 1667887 w 3410574"/>
                      <a:gd name="connsiteY45" fmla="*/ 2391683 h 3398898"/>
                      <a:gd name="connsiteX46" fmla="*/ 1667887 w 3410574"/>
                      <a:gd name="connsiteY46" fmla="*/ 1795828 h 3398898"/>
                      <a:gd name="connsiteX47" fmla="*/ 901482 w 3410574"/>
                      <a:gd name="connsiteY47" fmla="*/ 1795828 h 3398898"/>
                      <a:gd name="connsiteX48" fmla="*/ 189653 w 3410574"/>
                      <a:gd name="connsiteY48" fmla="*/ 1795828 h 3398898"/>
                      <a:gd name="connsiteX49" fmla="*/ 192343 w 3410574"/>
                      <a:gd name="connsiteY49" fmla="*/ 1849104 h 3398898"/>
                      <a:gd name="connsiteX50" fmla="*/ 350866 w 3410574"/>
                      <a:gd name="connsiteY50" fmla="*/ 2385956 h 3398898"/>
                      <a:gd name="connsiteX51" fmla="*/ 354136 w 3410574"/>
                      <a:gd name="connsiteY51" fmla="*/ 2391683 h 3398898"/>
                      <a:gd name="connsiteX52" fmla="*/ 870408 w 3410574"/>
                      <a:gd name="connsiteY52" fmla="*/ 2391683 h 3398898"/>
                      <a:gd name="connsiteX53" fmla="*/ 859089 w 3410574"/>
                      <a:gd name="connsiteY53" fmla="*/ 2349276 h 3398898"/>
                      <a:gd name="connsiteX54" fmla="*/ 790171 w 3410574"/>
                      <a:gd name="connsiteY54" fmla="*/ 1863076 h 3398898"/>
                      <a:gd name="connsiteX55" fmla="*/ 788289 w 3410574"/>
                      <a:gd name="connsiteY55" fmla="*/ 1795828 h 3398898"/>
                      <a:gd name="connsiteX56" fmla="*/ 189653 w 3410574"/>
                      <a:gd name="connsiteY56" fmla="*/ 1795828 h 3398898"/>
                      <a:gd name="connsiteX57" fmla="*/ 346714 w 3410574"/>
                      <a:gd name="connsiteY57" fmla="*/ 1012989 h 3398898"/>
                      <a:gd name="connsiteX58" fmla="*/ 304004 w 3410574"/>
                      <a:gd name="connsiteY58" fmla="*/ 1101649 h 3398898"/>
                      <a:gd name="connsiteX59" fmla="*/ 192343 w 3410574"/>
                      <a:gd name="connsiteY59" fmla="*/ 1538119 h 3398898"/>
                      <a:gd name="connsiteX60" fmla="*/ 189528 w 3410574"/>
                      <a:gd name="connsiteY60" fmla="*/ 1593887 h 3398898"/>
                      <a:gd name="connsiteX61" fmla="*/ 788010 w 3410574"/>
                      <a:gd name="connsiteY61" fmla="*/ 1593887 h 3398898"/>
                      <a:gd name="connsiteX62" fmla="*/ 790171 w 3410574"/>
                      <a:gd name="connsiteY62" fmla="*/ 1516658 h 3398898"/>
                      <a:gd name="connsiteX63" fmla="*/ 859089 w 3410574"/>
                      <a:gd name="connsiteY63" fmla="*/ 1030458 h 3398898"/>
                      <a:gd name="connsiteX64" fmla="*/ 863752 w 3410574"/>
                      <a:gd name="connsiteY64" fmla="*/ 1012989 h 3398898"/>
                      <a:gd name="connsiteX65" fmla="*/ 346714 w 3410574"/>
                      <a:gd name="connsiteY65" fmla="*/ 1012989 h 3398898"/>
                      <a:gd name="connsiteX66" fmla="*/ 1233141 w 3410574"/>
                      <a:gd name="connsiteY66" fmla="*/ 247871 h 3398898"/>
                      <a:gd name="connsiteX67" fmla="*/ 1102686 w 3410574"/>
                      <a:gd name="connsiteY67" fmla="*/ 296876 h 3398898"/>
                      <a:gd name="connsiteX68" fmla="*/ 531768 w 3410574"/>
                      <a:gd name="connsiteY68" fmla="*/ 726244 h 3398898"/>
                      <a:gd name="connsiteX69" fmla="*/ 468352 w 3410574"/>
                      <a:gd name="connsiteY69" fmla="*/ 811048 h 3398898"/>
                      <a:gd name="connsiteX70" fmla="*/ 922625 w 3410574"/>
                      <a:gd name="connsiteY70" fmla="*/ 811048 h 3398898"/>
                      <a:gd name="connsiteX71" fmla="*/ 945633 w 3410574"/>
                      <a:gd name="connsiteY71" fmla="*/ 742697 h 3398898"/>
                      <a:gd name="connsiteX72" fmla="*/ 1199170 w 3410574"/>
                      <a:gd name="connsiteY72" fmla="*/ 285117 h 3398898"/>
                      <a:gd name="connsiteX73" fmla="*/ 1233141 w 3410574"/>
                      <a:gd name="connsiteY73" fmla="*/ 247871 h 3398898"/>
                      <a:gd name="connsiteX74" fmla="*/ 1512115 w 3410574"/>
                      <a:gd name="connsiteY74" fmla="*/ 0 h 3398898"/>
                      <a:gd name="connsiteX75" fmla="*/ 1504201 w 3410574"/>
                      <a:gd name="connsiteY75" fmla="*/ 25496 h 3398898"/>
                      <a:gd name="connsiteX76" fmla="*/ 1497169 w 3410574"/>
                      <a:gd name="connsiteY76" fmla="*/ 95245 h 3398898"/>
                      <a:gd name="connsiteX77" fmla="*/ 1497169 w 3410574"/>
                      <a:gd name="connsiteY77" fmla="*/ 188249 h 3398898"/>
                      <a:gd name="connsiteX78" fmla="*/ 1483739 w 3410574"/>
                      <a:gd name="connsiteY78" fmla="*/ 190461 h 3398898"/>
                      <a:gd name="connsiteX79" fmla="*/ 1477716 w 3410574"/>
                      <a:gd name="connsiteY79" fmla="*/ 193392 h 3398898"/>
                      <a:gd name="connsiteX80" fmla="*/ 1084945 w 3410574"/>
                      <a:gd name="connsiteY80" fmla="*/ 693159 h 3398898"/>
                      <a:gd name="connsiteX81" fmla="*/ 1038352 w 3410574"/>
                      <a:gd name="connsiteY81" fmla="*/ 811048 h 3398898"/>
                      <a:gd name="connsiteX82" fmla="*/ 1497169 w 3410574"/>
                      <a:gd name="connsiteY82" fmla="*/ 811048 h 3398898"/>
                      <a:gd name="connsiteX83" fmla="*/ 1497169 w 3410574"/>
                      <a:gd name="connsiteY83" fmla="*/ 1012989 h 3398898"/>
                      <a:gd name="connsiteX84" fmla="*/ 980125 w 3410574"/>
                      <a:gd name="connsiteY84" fmla="*/ 1012989 h 3398898"/>
                      <a:gd name="connsiteX85" fmla="*/ 960916 w 3410574"/>
                      <a:gd name="connsiteY85" fmla="*/ 1079951 h 3398898"/>
                      <a:gd name="connsiteX86" fmla="*/ 912662 w 3410574"/>
                      <a:gd name="connsiteY86" fmla="*/ 1374077 h 3398898"/>
                      <a:gd name="connsiteX87" fmla="*/ 900949 w 3410574"/>
                      <a:gd name="connsiteY87" fmla="*/ 1593887 h 3398898"/>
                      <a:gd name="connsiteX88" fmla="*/ 1667887 w 3410574"/>
                      <a:gd name="connsiteY88" fmla="*/ 1593887 h 3398898"/>
                      <a:gd name="connsiteX89" fmla="*/ 1747952 w 3410574"/>
                      <a:gd name="connsiteY89" fmla="*/ 1593837 h 3398898"/>
                      <a:gd name="connsiteX90" fmla="*/ 1742680 w 3410574"/>
                      <a:gd name="connsiteY90" fmla="*/ 1795828 h 3398898"/>
                      <a:gd name="connsiteX91" fmla="*/ 1742680 w 3410574"/>
                      <a:gd name="connsiteY91" fmla="*/ 2391683 h 3398898"/>
                      <a:gd name="connsiteX92" fmla="*/ 2460685 w 3410574"/>
                      <a:gd name="connsiteY92" fmla="*/ 2391683 h 3398898"/>
                      <a:gd name="connsiteX93" fmla="*/ 2487048 w 3410574"/>
                      <a:gd name="connsiteY93" fmla="*/ 2299784 h 3398898"/>
                      <a:gd name="connsiteX94" fmla="*/ 2535303 w 3410574"/>
                      <a:gd name="connsiteY94" fmla="*/ 2005656 h 3398898"/>
                      <a:gd name="connsiteX95" fmla="*/ 2546483 w 3410574"/>
                      <a:gd name="connsiteY95" fmla="*/ 1795828 h 3398898"/>
                      <a:gd name="connsiteX96" fmla="*/ 2321075 w 3410574"/>
                      <a:gd name="connsiteY96" fmla="*/ 1795828 h 3398898"/>
                      <a:gd name="connsiteX97" fmla="*/ 2492030 w 3410574"/>
                      <a:gd name="connsiteY97" fmla="*/ 1596446 h 3398898"/>
                      <a:gd name="connsiteX98" fmla="*/ 3339589 w 3410574"/>
                      <a:gd name="connsiteY98" fmla="*/ 1596446 h 3398898"/>
                      <a:gd name="connsiteX99" fmla="*/ 3405333 w 3410574"/>
                      <a:gd name="connsiteY99" fmla="*/ 1596213 h 3398898"/>
                      <a:gd name="connsiteX100" fmla="*/ 3410574 w 3410574"/>
                      <a:gd name="connsiteY100" fmla="*/ 1693611 h 3398898"/>
                      <a:gd name="connsiteX101" fmla="*/ 1705287 w 3410574"/>
                      <a:gd name="connsiteY101" fmla="*/ 3398898 h 3398898"/>
                      <a:gd name="connsiteX102" fmla="*/ 0 w 3410574"/>
                      <a:gd name="connsiteY102" fmla="*/ 1693611 h 3398898"/>
                      <a:gd name="connsiteX103" fmla="*/ 1361613 w 3410574"/>
                      <a:gd name="connsiteY103" fmla="*/ 22970 h 3398898"/>
                      <a:gd name="connsiteX104" fmla="*/ 1512115 w 3410574"/>
                      <a:gd name="connsiteY104" fmla="*/ 0 h 33988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Lst>
                    <a:rect l="l" t="t" r="r" b="b"/>
                    <a:pathLst>
                      <a:path w="3410574" h="3398898">
                        <a:moveTo>
                          <a:pt x="2516945" y="2593623"/>
                        </a:moveTo>
                        <a:lnTo>
                          <a:pt x="2502331" y="2637038"/>
                        </a:lnTo>
                        <a:cubicBezTo>
                          <a:pt x="2434858" y="2817288"/>
                          <a:pt x="2348668" y="2972842"/>
                          <a:pt x="2248795" y="3094616"/>
                        </a:cubicBezTo>
                        <a:lnTo>
                          <a:pt x="2223522" y="3122326"/>
                        </a:lnTo>
                        <a:lnTo>
                          <a:pt x="2330887" y="3080184"/>
                        </a:lnTo>
                        <a:cubicBezTo>
                          <a:pt x="2561178" y="2976118"/>
                          <a:pt x="2760913" y="2816365"/>
                          <a:pt x="2912921" y="2618097"/>
                        </a:cubicBezTo>
                        <a:lnTo>
                          <a:pt x="2929995" y="2593623"/>
                        </a:lnTo>
                        <a:lnTo>
                          <a:pt x="2516945" y="2593623"/>
                        </a:lnTo>
                        <a:close/>
                        <a:moveTo>
                          <a:pt x="1742680" y="2593623"/>
                        </a:moveTo>
                        <a:lnTo>
                          <a:pt x="1742680" y="3212195"/>
                        </a:lnTo>
                        <a:lnTo>
                          <a:pt x="1887074" y="3203654"/>
                        </a:lnTo>
                        <a:lnTo>
                          <a:pt x="1960614" y="3191029"/>
                        </a:lnTo>
                        <a:lnTo>
                          <a:pt x="1970247" y="3186343"/>
                        </a:lnTo>
                        <a:cubicBezTo>
                          <a:pt x="2125838" y="3094778"/>
                          <a:pt x="2261757" y="2918738"/>
                          <a:pt x="2363020" y="2686574"/>
                        </a:cubicBezTo>
                        <a:lnTo>
                          <a:pt x="2399756" y="2593623"/>
                        </a:lnTo>
                        <a:lnTo>
                          <a:pt x="1742680" y="2593623"/>
                        </a:lnTo>
                        <a:close/>
                        <a:moveTo>
                          <a:pt x="1048209" y="2593623"/>
                        </a:moveTo>
                        <a:lnTo>
                          <a:pt x="1084945" y="2686574"/>
                        </a:lnTo>
                        <a:cubicBezTo>
                          <a:pt x="1186207" y="2918738"/>
                          <a:pt x="1322127" y="3094778"/>
                          <a:pt x="1477716" y="3186343"/>
                        </a:cubicBezTo>
                        <a:lnTo>
                          <a:pt x="1507737" y="3200948"/>
                        </a:lnTo>
                        <a:lnTo>
                          <a:pt x="1523501" y="3203654"/>
                        </a:lnTo>
                        <a:lnTo>
                          <a:pt x="1667887" y="3212195"/>
                        </a:lnTo>
                        <a:lnTo>
                          <a:pt x="1667887" y="2593623"/>
                        </a:lnTo>
                        <a:lnTo>
                          <a:pt x="1048209" y="2593623"/>
                        </a:lnTo>
                        <a:close/>
                        <a:moveTo>
                          <a:pt x="480579" y="2593623"/>
                        </a:moveTo>
                        <a:lnTo>
                          <a:pt x="497653" y="2618097"/>
                        </a:lnTo>
                        <a:cubicBezTo>
                          <a:pt x="680065" y="2856019"/>
                          <a:pt x="931200" y="3038477"/>
                          <a:pt x="1221391" y="3135805"/>
                        </a:cubicBezTo>
                        <a:lnTo>
                          <a:pt x="1241985" y="3141561"/>
                        </a:lnTo>
                        <a:lnTo>
                          <a:pt x="1199170" y="3094616"/>
                        </a:lnTo>
                        <a:cubicBezTo>
                          <a:pt x="1099296" y="2972842"/>
                          <a:pt x="1013106" y="2817288"/>
                          <a:pt x="945633" y="2637038"/>
                        </a:cubicBezTo>
                        <a:lnTo>
                          <a:pt x="931019" y="2593623"/>
                        </a:lnTo>
                        <a:lnTo>
                          <a:pt x="480579" y="2593623"/>
                        </a:lnTo>
                        <a:close/>
                        <a:moveTo>
                          <a:pt x="2659674" y="1795828"/>
                        </a:moveTo>
                        <a:lnTo>
                          <a:pt x="2657793" y="1863076"/>
                        </a:lnTo>
                        <a:cubicBezTo>
                          <a:pt x="2648180" y="2033924"/>
                          <a:pt x="2624499" y="2197268"/>
                          <a:pt x="2588876" y="2349276"/>
                        </a:cubicBezTo>
                        <a:lnTo>
                          <a:pt x="2577556" y="2391683"/>
                        </a:lnTo>
                        <a:lnTo>
                          <a:pt x="3056439" y="2391683"/>
                        </a:lnTo>
                        <a:lnTo>
                          <a:pt x="3059708" y="2385956"/>
                        </a:lnTo>
                        <a:cubicBezTo>
                          <a:pt x="3143681" y="2222012"/>
                          <a:pt x="3198761" y="2040822"/>
                          <a:pt x="3218231" y="1849104"/>
                        </a:cubicBezTo>
                        <a:lnTo>
                          <a:pt x="3220922" y="1795828"/>
                        </a:lnTo>
                        <a:lnTo>
                          <a:pt x="2659674" y="1795828"/>
                        </a:lnTo>
                        <a:close/>
                        <a:moveTo>
                          <a:pt x="901482" y="1795828"/>
                        </a:moveTo>
                        <a:lnTo>
                          <a:pt x="912662" y="2005656"/>
                        </a:lnTo>
                        <a:cubicBezTo>
                          <a:pt x="923692" y="2107659"/>
                          <a:pt x="939962" y="2206051"/>
                          <a:pt x="960916" y="2299784"/>
                        </a:cubicBezTo>
                        <a:lnTo>
                          <a:pt x="987280" y="2391683"/>
                        </a:lnTo>
                        <a:lnTo>
                          <a:pt x="1667887" y="2391683"/>
                        </a:lnTo>
                        <a:lnTo>
                          <a:pt x="1667887" y="1795828"/>
                        </a:lnTo>
                        <a:lnTo>
                          <a:pt x="901482" y="1795828"/>
                        </a:lnTo>
                        <a:close/>
                        <a:moveTo>
                          <a:pt x="189653" y="1795828"/>
                        </a:moveTo>
                        <a:lnTo>
                          <a:pt x="192343" y="1849104"/>
                        </a:lnTo>
                        <a:cubicBezTo>
                          <a:pt x="211814" y="2040822"/>
                          <a:pt x="266894" y="2222012"/>
                          <a:pt x="350866" y="2385956"/>
                        </a:cubicBezTo>
                        <a:lnTo>
                          <a:pt x="354136" y="2391683"/>
                        </a:lnTo>
                        <a:lnTo>
                          <a:pt x="870408" y="2391683"/>
                        </a:lnTo>
                        <a:lnTo>
                          <a:pt x="859089" y="2349276"/>
                        </a:lnTo>
                        <a:cubicBezTo>
                          <a:pt x="823465" y="2197268"/>
                          <a:pt x="799785" y="2033924"/>
                          <a:pt x="790171" y="1863076"/>
                        </a:cubicBezTo>
                        <a:cubicBezTo>
                          <a:pt x="789544" y="1840660"/>
                          <a:pt x="788916" y="1818244"/>
                          <a:pt x="788289" y="1795828"/>
                        </a:cubicBezTo>
                        <a:lnTo>
                          <a:pt x="189653" y="1795828"/>
                        </a:lnTo>
                        <a:close/>
                        <a:moveTo>
                          <a:pt x="346714" y="1012989"/>
                        </a:moveTo>
                        <a:lnTo>
                          <a:pt x="304004" y="1101649"/>
                        </a:lnTo>
                        <a:cubicBezTo>
                          <a:pt x="246286" y="1238108"/>
                          <a:pt x="207920" y="1384745"/>
                          <a:pt x="192343" y="1538119"/>
                        </a:cubicBezTo>
                        <a:lnTo>
                          <a:pt x="189528" y="1593887"/>
                        </a:lnTo>
                        <a:lnTo>
                          <a:pt x="788010" y="1593887"/>
                        </a:lnTo>
                        <a:cubicBezTo>
                          <a:pt x="788730" y="1568144"/>
                          <a:pt x="789451" y="1542401"/>
                          <a:pt x="790171" y="1516658"/>
                        </a:cubicBezTo>
                        <a:cubicBezTo>
                          <a:pt x="799785" y="1345809"/>
                          <a:pt x="823465" y="1182465"/>
                          <a:pt x="859089" y="1030458"/>
                        </a:cubicBezTo>
                        <a:lnTo>
                          <a:pt x="863752" y="1012989"/>
                        </a:lnTo>
                        <a:lnTo>
                          <a:pt x="346714" y="1012989"/>
                        </a:lnTo>
                        <a:close/>
                        <a:moveTo>
                          <a:pt x="1233141" y="247871"/>
                        </a:moveTo>
                        <a:lnTo>
                          <a:pt x="1102686" y="296876"/>
                        </a:lnTo>
                        <a:cubicBezTo>
                          <a:pt x="879680" y="393219"/>
                          <a:pt x="684310" y="541404"/>
                          <a:pt x="531768" y="726244"/>
                        </a:cubicBezTo>
                        <a:lnTo>
                          <a:pt x="468352" y="811048"/>
                        </a:lnTo>
                        <a:lnTo>
                          <a:pt x="922625" y="811048"/>
                        </a:lnTo>
                        <a:lnTo>
                          <a:pt x="945633" y="742697"/>
                        </a:lnTo>
                        <a:cubicBezTo>
                          <a:pt x="1013106" y="562446"/>
                          <a:pt x="1099296" y="406892"/>
                          <a:pt x="1199170" y="285117"/>
                        </a:cubicBezTo>
                        <a:lnTo>
                          <a:pt x="1233141" y="247871"/>
                        </a:lnTo>
                        <a:close/>
                        <a:moveTo>
                          <a:pt x="1512115" y="0"/>
                        </a:moveTo>
                        <a:lnTo>
                          <a:pt x="1504201" y="25496"/>
                        </a:lnTo>
                        <a:cubicBezTo>
                          <a:pt x="1499590" y="48026"/>
                          <a:pt x="1497169" y="71353"/>
                          <a:pt x="1497169" y="95245"/>
                        </a:cubicBezTo>
                        <a:lnTo>
                          <a:pt x="1497169" y="188249"/>
                        </a:lnTo>
                        <a:lnTo>
                          <a:pt x="1483739" y="190461"/>
                        </a:lnTo>
                        <a:lnTo>
                          <a:pt x="1477716" y="193392"/>
                        </a:lnTo>
                        <a:cubicBezTo>
                          <a:pt x="1322127" y="284956"/>
                          <a:pt x="1186207" y="460997"/>
                          <a:pt x="1084945" y="693159"/>
                        </a:cubicBezTo>
                        <a:lnTo>
                          <a:pt x="1038352" y="811048"/>
                        </a:lnTo>
                        <a:lnTo>
                          <a:pt x="1497169" y="811048"/>
                        </a:lnTo>
                        <a:lnTo>
                          <a:pt x="1497169" y="1012989"/>
                        </a:lnTo>
                        <a:lnTo>
                          <a:pt x="980125" y="1012989"/>
                        </a:lnTo>
                        <a:lnTo>
                          <a:pt x="960916" y="1079951"/>
                        </a:lnTo>
                        <a:cubicBezTo>
                          <a:pt x="939962" y="1173683"/>
                          <a:pt x="923692" y="1272075"/>
                          <a:pt x="912662" y="1374077"/>
                        </a:cubicBezTo>
                        <a:lnTo>
                          <a:pt x="900949" y="1593887"/>
                        </a:lnTo>
                        <a:lnTo>
                          <a:pt x="1667887" y="1593887"/>
                        </a:lnTo>
                        <a:lnTo>
                          <a:pt x="1747952" y="1593837"/>
                        </a:lnTo>
                        <a:cubicBezTo>
                          <a:pt x="1747629" y="1678649"/>
                          <a:pt x="1743559" y="1703885"/>
                          <a:pt x="1742680" y="1795828"/>
                        </a:cubicBezTo>
                        <a:lnTo>
                          <a:pt x="1742680" y="2391683"/>
                        </a:lnTo>
                        <a:lnTo>
                          <a:pt x="2460685" y="2391683"/>
                        </a:lnTo>
                        <a:lnTo>
                          <a:pt x="2487048" y="2299784"/>
                        </a:lnTo>
                        <a:cubicBezTo>
                          <a:pt x="2508001" y="2206051"/>
                          <a:pt x="2524271" y="2107659"/>
                          <a:pt x="2535303" y="2005656"/>
                        </a:cubicBezTo>
                        <a:lnTo>
                          <a:pt x="2546483" y="1795828"/>
                        </a:lnTo>
                        <a:lnTo>
                          <a:pt x="2321075" y="1795828"/>
                        </a:lnTo>
                        <a:lnTo>
                          <a:pt x="2492030" y="1596446"/>
                        </a:lnTo>
                        <a:lnTo>
                          <a:pt x="3339589" y="1596446"/>
                        </a:lnTo>
                        <a:lnTo>
                          <a:pt x="3405333" y="1596213"/>
                        </a:lnTo>
                        <a:lnTo>
                          <a:pt x="3410574" y="1693611"/>
                        </a:lnTo>
                        <a:cubicBezTo>
                          <a:pt x="3410574" y="2635415"/>
                          <a:pt x="2647091" y="3398898"/>
                          <a:pt x="1705287" y="3398898"/>
                        </a:cubicBezTo>
                        <a:cubicBezTo>
                          <a:pt x="763484" y="3398898"/>
                          <a:pt x="0" y="2635415"/>
                          <a:pt x="0" y="1693611"/>
                        </a:cubicBezTo>
                        <a:cubicBezTo>
                          <a:pt x="0" y="869533"/>
                          <a:pt x="584542" y="181981"/>
                          <a:pt x="1361613" y="22970"/>
                        </a:cubicBezTo>
                        <a:lnTo>
                          <a:pt x="1512115" y="0"/>
                        </a:ln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600">
                      <a:solidFill>
                        <a:prstClr val="white"/>
                      </a:solidFill>
                      <a:latin typeface="Arial" panose="020B0604020202020204" pitchFamily="34" charset="0"/>
                      <a:cs typeface="Arial" panose="020B0604020202020204" pitchFamily="34" charset="0"/>
                    </a:endParaRPr>
                  </a:p>
                </p:txBody>
              </p:sp>
            </p:grpSp>
          </p:grpSp>
          <p:grpSp>
            <p:nvGrpSpPr>
              <p:cNvPr id="13" name="Group 12">
                <a:extLst>
                  <a:ext uri="{FF2B5EF4-FFF2-40B4-BE49-F238E27FC236}">
                    <a16:creationId xmlns:a16="http://schemas.microsoft.com/office/drawing/2014/main" xmlns="" id="{FCE23F27-C6DA-4AB7-9D02-AB92FF43C3F4}"/>
                  </a:ext>
                </a:extLst>
              </p:cNvPr>
              <p:cNvGrpSpPr/>
              <p:nvPr/>
            </p:nvGrpSpPr>
            <p:grpSpPr>
              <a:xfrm>
                <a:off x="4240269" y="4588875"/>
                <a:ext cx="1446452" cy="746992"/>
                <a:chOff x="4240269" y="4588875"/>
                <a:chExt cx="1446452" cy="746992"/>
              </a:xfrm>
            </p:grpSpPr>
            <p:sp>
              <p:nvSpPr>
                <p:cNvPr id="53" name="Freeform 52">
                  <a:extLst>
                    <a:ext uri="{FF2B5EF4-FFF2-40B4-BE49-F238E27FC236}">
                      <a16:creationId xmlns:a16="http://schemas.microsoft.com/office/drawing/2014/main" xmlns="" id="{7B9743D9-7C04-43C4-AB20-A75D442CBCB9}"/>
                    </a:ext>
                  </a:extLst>
                </p:cNvPr>
                <p:cNvSpPr/>
                <p:nvPr/>
              </p:nvSpPr>
              <p:spPr>
                <a:xfrm rot="5400000">
                  <a:off x="4589999" y="4239145"/>
                  <a:ext cx="746992" cy="1446452"/>
                </a:xfrm>
                <a:custGeom>
                  <a:avLst/>
                  <a:gdLst>
                    <a:gd name="connsiteX0" fmla="*/ 0 w 746992"/>
                    <a:gd name="connsiteY0" fmla="*/ 1446452 h 1446452"/>
                    <a:gd name="connsiteX1" fmla="*/ 0 w 746992"/>
                    <a:gd name="connsiteY1" fmla="*/ 1023255 h 1446452"/>
                    <a:gd name="connsiteX2" fmla="*/ 10651 w 746992"/>
                    <a:gd name="connsiteY2" fmla="*/ 1031057 h 1446452"/>
                    <a:gd name="connsiteX3" fmla="*/ 332898 w 746992"/>
                    <a:gd name="connsiteY3" fmla="*/ 765444 h 1446452"/>
                    <a:gd name="connsiteX4" fmla="*/ 368 w 746992"/>
                    <a:gd name="connsiteY4" fmla="*/ 472060 h 1446452"/>
                    <a:gd name="connsiteX5" fmla="*/ 0 w 746992"/>
                    <a:gd name="connsiteY5" fmla="*/ 472329 h 1446452"/>
                    <a:gd name="connsiteX6" fmla="*/ 0 w 746992"/>
                    <a:gd name="connsiteY6" fmla="*/ 0 h 1446452"/>
                    <a:gd name="connsiteX7" fmla="*/ 93168 w 746992"/>
                    <a:gd name="connsiteY7" fmla="*/ 16251 h 1446452"/>
                    <a:gd name="connsiteX8" fmla="*/ 211415 w 746992"/>
                    <a:gd name="connsiteY8" fmla="*/ 19477 h 1446452"/>
                    <a:gd name="connsiteX9" fmla="*/ 653933 w 746992"/>
                    <a:gd name="connsiteY9" fmla="*/ 214670 h 1446452"/>
                    <a:gd name="connsiteX10" fmla="*/ 746992 w 746992"/>
                    <a:gd name="connsiteY10" fmla="*/ 352266 h 1446452"/>
                    <a:gd name="connsiteX11" fmla="*/ 746861 w 746992"/>
                    <a:gd name="connsiteY11" fmla="*/ 1446452 h 1446452"/>
                    <a:gd name="connsiteX12" fmla="*/ 0 w 746992"/>
                    <a:gd name="connsiteY12" fmla="*/ 1446452 h 1446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6992" h="1446452">
                      <a:moveTo>
                        <a:pt x="0" y="1446452"/>
                      </a:moveTo>
                      <a:lnTo>
                        <a:pt x="0" y="1023255"/>
                      </a:lnTo>
                      <a:lnTo>
                        <a:pt x="10651" y="1031057"/>
                      </a:lnTo>
                      <a:cubicBezTo>
                        <a:pt x="166062" y="1160462"/>
                        <a:pt x="326613" y="1093554"/>
                        <a:pt x="332898" y="765444"/>
                      </a:cubicBezTo>
                      <a:cubicBezTo>
                        <a:pt x="342040" y="532892"/>
                        <a:pt x="219198" y="277046"/>
                        <a:pt x="368" y="472060"/>
                      </a:cubicBezTo>
                      <a:lnTo>
                        <a:pt x="0" y="472329"/>
                      </a:lnTo>
                      <a:lnTo>
                        <a:pt x="0" y="0"/>
                      </a:lnTo>
                      <a:lnTo>
                        <a:pt x="93168" y="16251"/>
                      </a:lnTo>
                      <a:cubicBezTo>
                        <a:pt x="131724" y="20180"/>
                        <a:pt x="171101" y="21354"/>
                        <a:pt x="211415" y="19477"/>
                      </a:cubicBezTo>
                      <a:cubicBezTo>
                        <a:pt x="391423" y="8216"/>
                        <a:pt x="533927" y="87045"/>
                        <a:pt x="653933" y="214670"/>
                      </a:cubicBezTo>
                      <a:cubicBezTo>
                        <a:pt x="683935" y="244701"/>
                        <a:pt x="730418" y="291905"/>
                        <a:pt x="746992" y="352266"/>
                      </a:cubicBezTo>
                      <a:lnTo>
                        <a:pt x="746861" y="1446452"/>
                      </a:lnTo>
                      <a:lnTo>
                        <a:pt x="0" y="1446452"/>
                      </a:lnTo>
                      <a:close/>
                    </a:path>
                  </a:pathLst>
                </a:custGeom>
                <a:solidFill>
                  <a:srgbClr val="0A4D7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54" name="Group 53">
                  <a:extLst>
                    <a:ext uri="{FF2B5EF4-FFF2-40B4-BE49-F238E27FC236}">
                      <a16:creationId xmlns:a16="http://schemas.microsoft.com/office/drawing/2014/main" xmlns="" id="{D18958A1-B671-4C6D-9E86-32171743BE72}"/>
                    </a:ext>
                  </a:extLst>
                </p:cNvPr>
                <p:cNvGrpSpPr/>
                <p:nvPr/>
              </p:nvGrpSpPr>
              <p:grpSpPr>
                <a:xfrm>
                  <a:off x="4348683" y="4912771"/>
                  <a:ext cx="589350" cy="284337"/>
                  <a:chOff x="7370548" y="5904751"/>
                  <a:chExt cx="1300803" cy="627580"/>
                </a:xfrm>
                <a:solidFill>
                  <a:srgbClr val="FFFFFF"/>
                </a:solidFill>
              </p:grpSpPr>
              <p:grpSp>
                <p:nvGrpSpPr>
                  <p:cNvPr id="55" name="Group 54">
                    <a:extLst>
                      <a:ext uri="{FF2B5EF4-FFF2-40B4-BE49-F238E27FC236}">
                        <a16:creationId xmlns:a16="http://schemas.microsoft.com/office/drawing/2014/main" xmlns="" id="{02DBBC30-C2C9-4AF1-931F-98AAC24885C3}"/>
                      </a:ext>
                    </a:extLst>
                  </p:cNvPr>
                  <p:cNvGrpSpPr/>
                  <p:nvPr/>
                </p:nvGrpSpPr>
                <p:grpSpPr>
                  <a:xfrm>
                    <a:off x="8236482" y="5956569"/>
                    <a:ext cx="434869" cy="483595"/>
                    <a:chOff x="4772890" y="5635147"/>
                    <a:chExt cx="309843" cy="344578"/>
                  </a:xfrm>
                  <a:grpFill/>
                  <a:effectLst/>
                </p:grpSpPr>
                <p:sp>
                  <p:nvSpPr>
                    <p:cNvPr id="63" name="Freeform 62">
                      <a:extLst>
                        <a:ext uri="{FF2B5EF4-FFF2-40B4-BE49-F238E27FC236}">
                          <a16:creationId xmlns:a16="http://schemas.microsoft.com/office/drawing/2014/main" xmlns="" id="{652BA1F4-B632-487D-9528-07EED3B67C90}"/>
                        </a:ext>
                      </a:extLst>
                    </p:cNvPr>
                    <p:cNvSpPr/>
                    <p:nvPr/>
                  </p:nvSpPr>
                  <p:spPr>
                    <a:xfrm>
                      <a:off x="4781081" y="5635147"/>
                      <a:ext cx="186947" cy="227558"/>
                    </a:xfrm>
                    <a:custGeom>
                      <a:avLst/>
                      <a:gdLst>
                        <a:gd name="connsiteX0" fmla="*/ 242512 w 312470"/>
                        <a:gd name="connsiteY0" fmla="*/ 108723 h 380348"/>
                        <a:gd name="connsiteX1" fmla="*/ 224829 w 312470"/>
                        <a:gd name="connsiteY1" fmla="*/ 122510 h 380348"/>
                        <a:gd name="connsiteX2" fmla="*/ 86299 w 312470"/>
                        <a:gd name="connsiteY2" fmla="*/ 141741 h 380348"/>
                        <a:gd name="connsiteX3" fmla="*/ 57941 w 312470"/>
                        <a:gd name="connsiteY3" fmla="*/ 142067 h 380348"/>
                        <a:gd name="connsiteX4" fmla="*/ 58919 w 312470"/>
                        <a:gd name="connsiteY4" fmla="*/ 177922 h 380348"/>
                        <a:gd name="connsiteX5" fmla="*/ 55007 w 312470"/>
                        <a:gd name="connsiteY5" fmla="*/ 274006 h 380348"/>
                        <a:gd name="connsiteX6" fmla="*/ 278611 w 312470"/>
                        <a:gd name="connsiteY6" fmla="*/ 261294 h 380348"/>
                        <a:gd name="connsiteX7" fmla="*/ 298495 w 312470"/>
                        <a:gd name="connsiteY7" fmla="*/ 152498 h 380348"/>
                        <a:gd name="connsiteX8" fmla="*/ 276982 w 312470"/>
                        <a:gd name="connsiteY8" fmla="*/ 168144 h 380348"/>
                        <a:gd name="connsiteX9" fmla="*/ 254492 w 312470"/>
                        <a:gd name="connsiteY9" fmla="*/ 169121 h 380348"/>
                        <a:gd name="connsiteX10" fmla="*/ 242512 w 312470"/>
                        <a:gd name="connsiteY10" fmla="*/ 108723 h 380348"/>
                        <a:gd name="connsiteX11" fmla="*/ 148621 w 312470"/>
                        <a:gd name="connsiteY11" fmla="*/ 14 h 380348"/>
                        <a:gd name="connsiteX12" fmla="*/ 232326 w 312470"/>
                        <a:gd name="connsiteY12" fmla="*/ 21464 h 380348"/>
                        <a:gd name="connsiteX13" fmla="*/ 305129 w 312470"/>
                        <a:gd name="connsiteY13" fmla="*/ 150985 h 380348"/>
                        <a:gd name="connsiteX14" fmla="*/ 286520 w 312470"/>
                        <a:gd name="connsiteY14" fmla="*/ 280665 h 380348"/>
                        <a:gd name="connsiteX15" fmla="*/ 39526 w 312470"/>
                        <a:gd name="connsiteY15" fmla="*/ 282357 h 380348"/>
                        <a:gd name="connsiteX16" fmla="*/ 14150 w 312470"/>
                        <a:gd name="connsiteY16" fmla="*/ 142526 h 380348"/>
                        <a:gd name="connsiteX17" fmla="*/ 148621 w 312470"/>
                        <a:gd name="connsiteY17" fmla="*/ 14 h 380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12470" h="380348">
                          <a:moveTo>
                            <a:pt x="242512" y="108723"/>
                          </a:moveTo>
                          <a:cubicBezTo>
                            <a:pt x="237698" y="109805"/>
                            <a:pt x="231783" y="114171"/>
                            <a:pt x="224829" y="122510"/>
                          </a:cubicBezTo>
                          <a:lnTo>
                            <a:pt x="86299" y="141741"/>
                          </a:lnTo>
                          <a:lnTo>
                            <a:pt x="57941" y="142067"/>
                          </a:lnTo>
                          <a:cubicBezTo>
                            <a:pt x="58267" y="154019"/>
                            <a:pt x="58593" y="165970"/>
                            <a:pt x="58919" y="177922"/>
                          </a:cubicBezTo>
                          <a:cubicBezTo>
                            <a:pt x="24368" y="119009"/>
                            <a:pt x="3507" y="224377"/>
                            <a:pt x="55007" y="274006"/>
                          </a:cubicBezTo>
                          <a:cubicBezTo>
                            <a:pt x="92384" y="378311"/>
                            <a:pt x="224612" y="422966"/>
                            <a:pt x="278611" y="261294"/>
                          </a:cubicBezTo>
                          <a:cubicBezTo>
                            <a:pt x="314955" y="246746"/>
                            <a:pt x="300233" y="167860"/>
                            <a:pt x="298495" y="152498"/>
                          </a:cubicBezTo>
                          <a:cubicBezTo>
                            <a:pt x="295779" y="145937"/>
                            <a:pt x="278612" y="159506"/>
                            <a:pt x="276982" y="168144"/>
                          </a:cubicBezTo>
                          <a:lnTo>
                            <a:pt x="254492" y="169121"/>
                          </a:lnTo>
                          <a:cubicBezTo>
                            <a:pt x="261499" y="131800"/>
                            <a:pt x="256956" y="105479"/>
                            <a:pt x="242512" y="108723"/>
                          </a:cubicBezTo>
                          <a:close/>
                          <a:moveTo>
                            <a:pt x="148621" y="14"/>
                          </a:moveTo>
                          <a:cubicBezTo>
                            <a:pt x="186732" y="-434"/>
                            <a:pt x="220985" y="10179"/>
                            <a:pt x="232326" y="21464"/>
                          </a:cubicBezTo>
                          <a:cubicBezTo>
                            <a:pt x="293861" y="24178"/>
                            <a:pt x="316089" y="94747"/>
                            <a:pt x="305129" y="150985"/>
                          </a:cubicBezTo>
                          <a:cubicBezTo>
                            <a:pt x="320918" y="173911"/>
                            <a:pt x="309641" y="256048"/>
                            <a:pt x="286520" y="280665"/>
                          </a:cubicBezTo>
                          <a:cubicBezTo>
                            <a:pt x="266782" y="394575"/>
                            <a:pt x="82947" y="430665"/>
                            <a:pt x="39526" y="282357"/>
                          </a:cubicBezTo>
                          <a:cubicBezTo>
                            <a:pt x="10767" y="283115"/>
                            <a:pt x="-17993" y="153610"/>
                            <a:pt x="14150" y="142526"/>
                          </a:cubicBezTo>
                          <a:cubicBezTo>
                            <a:pt x="10873" y="32232"/>
                            <a:pt x="85104" y="760"/>
                            <a:pt x="148621" y="14"/>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sp>
                  <p:nvSpPr>
                    <p:cNvPr id="64" name="Rectangle 43">
                      <a:extLst>
                        <a:ext uri="{FF2B5EF4-FFF2-40B4-BE49-F238E27FC236}">
                          <a16:creationId xmlns:a16="http://schemas.microsoft.com/office/drawing/2014/main" xmlns="" id="{05D2D0E8-09E6-4129-A5A1-3A883863710F}"/>
                        </a:ext>
                      </a:extLst>
                    </p:cNvPr>
                    <p:cNvSpPr/>
                    <p:nvPr/>
                  </p:nvSpPr>
                  <p:spPr>
                    <a:xfrm>
                      <a:off x="4772890" y="5862132"/>
                      <a:ext cx="309843" cy="117593"/>
                    </a:xfrm>
                    <a:custGeom>
                      <a:avLst/>
                      <a:gdLst>
                        <a:gd name="connsiteX0" fmla="*/ 0 w 1226945"/>
                        <a:gd name="connsiteY0" fmla="*/ 0 h 552290"/>
                        <a:gd name="connsiteX1" fmla="*/ 1226945 w 1226945"/>
                        <a:gd name="connsiteY1" fmla="*/ 0 h 552290"/>
                        <a:gd name="connsiteX2" fmla="*/ 1226945 w 1226945"/>
                        <a:gd name="connsiteY2" fmla="*/ 552290 h 552290"/>
                        <a:gd name="connsiteX3" fmla="*/ 0 w 1226945"/>
                        <a:gd name="connsiteY3" fmla="*/ 552290 h 552290"/>
                        <a:gd name="connsiteX4" fmla="*/ 0 w 1226945"/>
                        <a:gd name="connsiteY4" fmla="*/ 0 h 552290"/>
                        <a:gd name="connsiteX0" fmla="*/ 0 w 1226945"/>
                        <a:gd name="connsiteY0" fmla="*/ 0 h 552290"/>
                        <a:gd name="connsiteX1" fmla="*/ 693545 w 1226945"/>
                        <a:gd name="connsiteY1" fmla="*/ 73819 h 552290"/>
                        <a:gd name="connsiteX2" fmla="*/ 1226945 w 1226945"/>
                        <a:gd name="connsiteY2" fmla="*/ 552290 h 552290"/>
                        <a:gd name="connsiteX3" fmla="*/ 0 w 1226945"/>
                        <a:gd name="connsiteY3" fmla="*/ 552290 h 552290"/>
                        <a:gd name="connsiteX4" fmla="*/ 0 w 1226945"/>
                        <a:gd name="connsiteY4" fmla="*/ 0 h 552290"/>
                        <a:gd name="connsiteX0" fmla="*/ 0 w 1226945"/>
                        <a:gd name="connsiteY0" fmla="*/ 0 h 552290"/>
                        <a:gd name="connsiteX1" fmla="*/ 693545 w 1226945"/>
                        <a:gd name="connsiteY1" fmla="*/ 73819 h 552290"/>
                        <a:gd name="connsiteX2" fmla="*/ 1226945 w 1226945"/>
                        <a:gd name="connsiteY2" fmla="*/ 552290 h 552290"/>
                        <a:gd name="connsiteX3" fmla="*/ 0 w 1226945"/>
                        <a:gd name="connsiteY3" fmla="*/ 552290 h 552290"/>
                        <a:gd name="connsiteX4" fmla="*/ 0 w 1226945"/>
                        <a:gd name="connsiteY4" fmla="*/ 0 h 552290"/>
                        <a:gd name="connsiteX0" fmla="*/ 0 w 1227788"/>
                        <a:gd name="connsiteY0" fmla="*/ 0 h 552290"/>
                        <a:gd name="connsiteX1" fmla="*/ 693545 w 1227788"/>
                        <a:gd name="connsiteY1" fmla="*/ 73819 h 552290"/>
                        <a:gd name="connsiteX2" fmla="*/ 1226945 w 1227788"/>
                        <a:gd name="connsiteY2" fmla="*/ 552290 h 552290"/>
                        <a:gd name="connsiteX3" fmla="*/ 0 w 1227788"/>
                        <a:gd name="connsiteY3" fmla="*/ 552290 h 552290"/>
                        <a:gd name="connsiteX4" fmla="*/ 0 w 1227788"/>
                        <a:gd name="connsiteY4" fmla="*/ 0 h 552290"/>
                        <a:gd name="connsiteX0" fmla="*/ 123825 w 1227788"/>
                        <a:gd name="connsiteY0" fmla="*/ 16668 h 478471"/>
                        <a:gd name="connsiteX1" fmla="*/ 693545 w 1227788"/>
                        <a:gd name="connsiteY1" fmla="*/ 0 h 478471"/>
                        <a:gd name="connsiteX2" fmla="*/ 1226945 w 1227788"/>
                        <a:gd name="connsiteY2" fmla="*/ 478471 h 478471"/>
                        <a:gd name="connsiteX3" fmla="*/ 0 w 1227788"/>
                        <a:gd name="connsiteY3" fmla="*/ 478471 h 478471"/>
                        <a:gd name="connsiteX4" fmla="*/ 123825 w 1227788"/>
                        <a:gd name="connsiteY4" fmla="*/ 16668 h 478471"/>
                        <a:gd name="connsiteX0" fmla="*/ 123825 w 1227788"/>
                        <a:gd name="connsiteY0" fmla="*/ 16668 h 478631"/>
                        <a:gd name="connsiteX1" fmla="*/ 693545 w 1227788"/>
                        <a:gd name="connsiteY1" fmla="*/ 0 h 478631"/>
                        <a:gd name="connsiteX2" fmla="*/ 1226945 w 1227788"/>
                        <a:gd name="connsiteY2" fmla="*/ 478471 h 478631"/>
                        <a:gd name="connsiteX3" fmla="*/ 400650 w 1227788"/>
                        <a:gd name="connsiteY3" fmla="*/ 478631 h 478631"/>
                        <a:gd name="connsiteX4" fmla="*/ 0 w 1227788"/>
                        <a:gd name="connsiteY4" fmla="*/ 478471 h 478631"/>
                        <a:gd name="connsiteX5" fmla="*/ 123825 w 1227788"/>
                        <a:gd name="connsiteY5" fmla="*/ 16668 h 478631"/>
                        <a:gd name="connsiteX0" fmla="*/ 157163 w 1261126"/>
                        <a:gd name="connsiteY0" fmla="*/ 16668 h 478631"/>
                        <a:gd name="connsiteX1" fmla="*/ 726883 w 1261126"/>
                        <a:gd name="connsiteY1" fmla="*/ 0 h 478631"/>
                        <a:gd name="connsiteX2" fmla="*/ 1260283 w 1261126"/>
                        <a:gd name="connsiteY2" fmla="*/ 478471 h 478631"/>
                        <a:gd name="connsiteX3" fmla="*/ 433988 w 1261126"/>
                        <a:gd name="connsiteY3" fmla="*/ 478631 h 478631"/>
                        <a:gd name="connsiteX4" fmla="*/ 0 w 1261126"/>
                        <a:gd name="connsiteY4" fmla="*/ 80803 h 478631"/>
                        <a:gd name="connsiteX5" fmla="*/ 157163 w 1261126"/>
                        <a:gd name="connsiteY5" fmla="*/ 16668 h 478631"/>
                        <a:gd name="connsiteX0" fmla="*/ 157163 w 1261126"/>
                        <a:gd name="connsiteY0" fmla="*/ 16668 h 478631"/>
                        <a:gd name="connsiteX1" fmla="*/ 726883 w 1261126"/>
                        <a:gd name="connsiteY1" fmla="*/ 0 h 478631"/>
                        <a:gd name="connsiteX2" fmla="*/ 1260283 w 1261126"/>
                        <a:gd name="connsiteY2" fmla="*/ 478471 h 478631"/>
                        <a:gd name="connsiteX3" fmla="*/ 433988 w 1261126"/>
                        <a:gd name="connsiteY3" fmla="*/ 478631 h 478631"/>
                        <a:gd name="connsiteX4" fmla="*/ 0 w 1261126"/>
                        <a:gd name="connsiteY4" fmla="*/ 80803 h 478631"/>
                        <a:gd name="connsiteX5" fmla="*/ 157163 w 1261126"/>
                        <a:gd name="connsiteY5" fmla="*/ 16668 h 478631"/>
                        <a:gd name="connsiteX0" fmla="*/ 157163 w 1261126"/>
                        <a:gd name="connsiteY0" fmla="*/ 16668 h 478631"/>
                        <a:gd name="connsiteX1" fmla="*/ 726883 w 1261126"/>
                        <a:gd name="connsiteY1" fmla="*/ 0 h 478631"/>
                        <a:gd name="connsiteX2" fmla="*/ 1260283 w 1261126"/>
                        <a:gd name="connsiteY2" fmla="*/ 478471 h 478631"/>
                        <a:gd name="connsiteX3" fmla="*/ 433988 w 1261126"/>
                        <a:gd name="connsiteY3" fmla="*/ 478631 h 478631"/>
                        <a:gd name="connsiteX4" fmla="*/ 0 w 1261126"/>
                        <a:gd name="connsiteY4" fmla="*/ 80803 h 478631"/>
                        <a:gd name="connsiteX5" fmla="*/ 157163 w 1261126"/>
                        <a:gd name="connsiteY5" fmla="*/ 16668 h 478631"/>
                        <a:gd name="connsiteX0" fmla="*/ 154782 w 1261126"/>
                        <a:gd name="connsiteY0" fmla="*/ 11906 h 478631"/>
                        <a:gd name="connsiteX1" fmla="*/ 726883 w 1261126"/>
                        <a:gd name="connsiteY1" fmla="*/ 0 h 478631"/>
                        <a:gd name="connsiteX2" fmla="*/ 1260283 w 1261126"/>
                        <a:gd name="connsiteY2" fmla="*/ 478471 h 478631"/>
                        <a:gd name="connsiteX3" fmla="*/ 433988 w 1261126"/>
                        <a:gd name="connsiteY3" fmla="*/ 478631 h 478631"/>
                        <a:gd name="connsiteX4" fmla="*/ 0 w 1261126"/>
                        <a:gd name="connsiteY4" fmla="*/ 80803 h 478631"/>
                        <a:gd name="connsiteX5" fmla="*/ 154782 w 1261126"/>
                        <a:gd name="connsiteY5" fmla="*/ 11906 h 478631"/>
                        <a:gd name="connsiteX0" fmla="*/ 154782 w 1261126"/>
                        <a:gd name="connsiteY0" fmla="*/ 11906 h 478631"/>
                        <a:gd name="connsiteX1" fmla="*/ 257776 w 1261126"/>
                        <a:gd name="connsiteY1" fmla="*/ 7143 h 478631"/>
                        <a:gd name="connsiteX2" fmla="*/ 726883 w 1261126"/>
                        <a:gd name="connsiteY2" fmla="*/ 0 h 478631"/>
                        <a:gd name="connsiteX3" fmla="*/ 1260283 w 1261126"/>
                        <a:gd name="connsiteY3" fmla="*/ 478471 h 478631"/>
                        <a:gd name="connsiteX4" fmla="*/ 433988 w 1261126"/>
                        <a:gd name="connsiteY4" fmla="*/ 478631 h 478631"/>
                        <a:gd name="connsiteX5" fmla="*/ 0 w 1261126"/>
                        <a:gd name="connsiteY5" fmla="*/ 80803 h 478631"/>
                        <a:gd name="connsiteX6" fmla="*/ 154782 w 1261126"/>
                        <a:gd name="connsiteY6" fmla="*/ 11906 h 478631"/>
                        <a:gd name="connsiteX0" fmla="*/ 154782 w 1261126"/>
                        <a:gd name="connsiteY0" fmla="*/ 11906 h 478631"/>
                        <a:gd name="connsiteX1" fmla="*/ 310164 w 1261126"/>
                        <a:gd name="connsiteY1" fmla="*/ 130968 h 478631"/>
                        <a:gd name="connsiteX2" fmla="*/ 726883 w 1261126"/>
                        <a:gd name="connsiteY2" fmla="*/ 0 h 478631"/>
                        <a:gd name="connsiteX3" fmla="*/ 1260283 w 1261126"/>
                        <a:gd name="connsiteY3" fmla="*/ 478471 h 478631"/>
                        <a:gd name="connsiteX4" fmla="*/ 433988 w 1261126"/>
                        <a:gd name="connsiteY4" fmla="*/ 478631 h 478631"/>
                        <a:gd name="connsiteX5" fmla="*/ 0 w 1261126"/>
                        <a:gd name="connsiteY5" fmla="*/ 80803 h 478631"/>
                        <a:gd name="connsiteX6" fmla="*/ 154782 w 1261126"/>
                        <a:gd name="connsiteY6" fmla="*/ 11906 h 478631"/>
                        <a:gd name="connsiteX0" fmla="*/ 154782 w 1261126"/>
                        <a:gd name="connsiteY0" fmla="*/ 11906 h 478631"/>
                        <a:gd name="connsiteX1" fmla="*/ 310164 w 1261126"/>
                        <a:gd name="connsiteY1" fmla="*/ 130968 h 478631"/>
                        <a:gd name="connsiteX2" fmla="*/ 524476 w 1261126"/>
                        <a:gd name="connsiteY2" fmla="*/ 59531 h 478631"/>
                        <a:gd name="connsiteX3" fmla="*/ 726883 w 1261126"/>
                        <a:gd name="connsiteY3" fmla="*/ 0 h 478631"/>
                        <a:gd name="connsiteX4" fmla="*/ 1260283 w 1261126"/>
                        <a:gd name="connsiteY4" fmla="*/ 478471 h 478631"/>
                        <a:gd name="connsiteX5" fmla="*/ 433988 w 1261126"/>
                        <a:gd name="connsiteY5" fmla="*/ 478631 h 478631"/>
                        <a:gd name="connsiteX6" fmla="*/ 0 w 1261126"/>
                        <a:gd name="connsiteY6" fmla="*/ 80803 h 478631"/>
                        <a:gd name="connsiteX7" fmla="*/ 154782 w 1261126"/>
                        <a:gd name="connsiteY7" fmla="*/ 11906 h 478631"/>
                        <a:gd name="connsiteX0" fmla="*/ 154782 w 1261126"/>
                        <a:gd name="connsiteY0" fmla="*/ 11906 h 478631"/>
                        <a:gd name="connsiteX1" fmla="*/ 310164 w 1261126"/>
                        <a:gd name="connsiteY1" fmla="*/ 130968 h 478631"/>
                        <a:gd name="connsiteX2" fmla="*/ 538764 w 1261126"/>
                        <a:gd name="connsiteY2" fmla="*/ 157162 h 478631"/>
                        <a:gd name="connsiteX3" fmla="*/ 726883 w 1261126"/>
                        <a:gd name="connsiteY3" fmla="*/ 0 h 478631"/>
                        <a:gd name="connsiteX4" fmla="*/ 1260283 w 1261126"/>
                        <a:gd name="connsiteY4" fmla="*/ 478471 h 478631"/>
                        <a:gd name="connsiteX5" fmla="*/ 433988 w 1261126"/>
                        <a:gd name="connsiteY5" fmla="*/ 478631 h 478631"/>
                        <a:gd name="connsiteX6" fmla="*/ 0 w 1261126"/>
                        <a:gd name="connsiteY6" fmla="*/ 80803 h 478631"/>
                        <a:gd name="connsiteX7" fmla="*/ 154782 w 1261126"/>
                        <a:gd name="connsiteY7" fmla="*/ 11906 h 478631"/>
                        <a:gd name="connsiteX0" fmla="*/ 154782 w 1261126"/>
                        <a:gd name="connsiteY0" fmla="*/ 11906 h 478631"/>
                        <a:gd name="connsiteX1" fmla="*/ 317307 w 1261126"/>
                        <a:gd name="connsiteY1" fmla="*/ 157161 h 478631"/>
                        <a:gd name="connsiteX2" fmla="*/ 538764 w 1261126"/>
                        <a:gd name="connsiteY2" fmla="*/ 157162 h 478631"/>
                        <a:gd name="connsiteX3" fmla="*/ 726883 w 1261126"/>
                        <a:gd name="connsiteY3" fmla="*/ 0 h 478631"/>
                        <a:gd name="connsiteX4" fmla="*/ 1260283 w 1261126"/>
                        <a:gd name="connsiteY4" fmla="*/ 478471 h 478631"/>
                        <a:gd name="connsiteX5" fmla="*/ 433988 w 1261126"/>
                        <a:gd name="connsiteY5" fmla="*/ 478631 h 478631"/>
                        <a:gd name="connsiteX6" fmla="*/ 0 w 1261126"/>
                        <a:gd name="connsiteY6" fmla="*/ 80803 h 478631"/>
                        <a:gd name="connsiteX7" fmla="*/ 154782 w 1261126"/>
                        <a:gd name="connsiteY7" fmla="*/ 11906 h 478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61126" h="478631">
                          <a:moveTo>
                            <a:pt x="154782" y="11906"/>
                          </a:moveTo>
                          <a:lnTo>
                            <a:pt x="317307" y="157161"/>
                          </a:lnTo>
                          <a:lnTo>
                            <a:pt x="538764" y="157162"/>
                          </a:lnTo>
                          <a:lnTo>
                            <a:pt x="726883" y="0"/>
                          </a:lnTo>
                          <a:cubicBezTo>
                            <a:pt x="945164" y="47571"/>
                            <a:pt x="1280127" y="295169"/>
                            <a:pt x="1260283" y="478471"/>
                          </a:cubicBezTo>
                          <a:lnTo>
                            <a:pt x="433988" y="478631"/>
                          </a:lnTo>
                          <a:cubicBezTo>
                            <a:pt x="415531" y="331734"/>
                            <a:pt x="220863" y="115781"/>
                            <a:pt x="0" y="80803"/>
                          </a:cubicBezTo>
                          <a:lnTo>
                            <a:pt x="154782" y="11906"/>
                          </a:ln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nvGrpSpPr>
                  <p:cNvPr id="56" name="Group 55">
                    <a:extLst>
                      <a:ext uri="{FF2B5EF4-FFF2-40B4-BE49-F238E27FC236}">
                        <a16:creationId xmlns:a16="http://schemas.microsoft.com/office/drawing/2014/main" xmlns="" id="{4DED6845-6218-4E85-AC10-5BD1565004B3}"/>
                      </a:ext>
                    </a:extLst>
                  </p:cNvPr>
                  <p:cNvGrpSpPr/>
                  <p:nvPr/>
                </p:nvGrpSpPr>
                <p:grpSpPr>
                  <a:xfrm>
                    <a:off x="7370548" y="5920380"/>
                    <a:ext cx="469716" cy="499379"/>
                    <a:chOff x="4155912" y="5609383"/>
                    <a:chExt cx="334674" cy="355796"/>
                  </a:xfrm>
                  <a:grpFill/>
                  <a:effectLst/>
                </p:grpSpPr>
                <p:sp>
                  <p:nvSpPr>
                    <p:cNvPr id="61" name="Rectangle 44">
                      <a:extLst>
                        <a:ext uri="{FF2B5EF4-FFF2-40B4-BE49-F238E27FC236}">
                          <a16:creationId xmlns:a16="http://schemas.microsoft.com/office/drawing/2014/main" xmlns="" id="{DBC0F5C0-5694-4573-A6D1-43F8BBF4E95F}"/>
                        </a:ext>
                      </a:extLst>
                    </p:cNvPr>
                    <p:cNvSpPr/>
                    <p:nvPr/>
                  </p:nvSpPr>
                  <p:spPr>
                    <a:xfrm>
                      <a:off x="4155912" y="5849829"/>
                      <a:ext cx="329675" cy="115350"/>
                    </a:xfrm>
                    <a:custGeom>
                      <a:avLst/>
                      <a:gdLst>
                        <a:gd name="connsiteX0" fmla="*/ 0 w 1389473"/>
                        <a:gd name="connsiteY0" fmla="*/ 0 h 631424"/>
                        <a:gd name="connsiteX1" fmla="*/ 1389473 w 1389473"/>
                        <a:gd name="connsiteY1" fmla="*/ 0 h 631424"/>
                        <a:gd name="connsiteX2" fmla="*/ 1389473 w 1389473"/>
                        <a:gd name="connsiteY2" fmla="*/ 631424 h 631424"/>
                        <a:gd name="connsiteX3" fmla="*/ 0 w 1389473"/>
                        <a:gd name="connsiteY3" fmla="*/ 631424 h 631424"/>
                        <a:gd name="connsiteX4" fmla="*/ 0 w 1389473"/>
                        <a:gd name="connsiteY4" fmla="*/ 0 h 631424"/>
                        <a:gd name="connsiteX0" fmla="*/ 121444 w 1510917"/>
                        <a:gd name="connsiteY0" fmla="*/ 0 h 631424"/>
                        <a:gd name="connsiteX1" fmla="*/ 1510917 w 1510917"/>
                        <a:gd name="connsiteY1" fmla="*/ 0 h 631424"/>
                        <a:gd name="connsiteX2" fmla="*/ 1510917 w 1510917"/>
                        <a:gd name="connsiteY2" fmla="*/ 631424 h 631424"/>
                        <a:gd name="connsiteX3" fmla="*/ 0 w 1510917"/>
                        <a:gd name="connsiteY3" fmla="*/ 514743 h 631424"/>
                        <a:gd name="connsiteX4" fmla="*/ 121444 w 1510917"/>
                        <a:gd name="connsiteY4" fmla="*/ 0 h 631424"/>
                        <a:gd name="connsiteX0" fmla="*/ 121444 w 1510917"/>
                        <a:gd name="connsiteY0" fmla="*/ 0 h 531412"/>
                        <a:gd name="connsiteX1" fmla="*/ 1510917 w 1510917"/>
                        <a:gd name="connsiteY1" fmla="*/ 0 h 531412"/>
                        <a:gd name="connsiteX2" fmla="*/ 937036 w 1510917"/>
                        <a:gd name="connsiteY2" fmla="*/ 531412 h 531412"/>
                        <a:gd name="connsiteX3" fmla="*/ 0 w 1510917"/>
                        <a:gd name="connsiteY3" fmla="*/ 514743 h 531412"/>
                        <a:gd name="connsiteX4" fmla="*/ 121444 w 1510917"/>
                        <a:gd name="connsiteY4" fmla="*/ 0 h 531412"/>
                        <a:gd name="connsiteX0" fmla="*/ 126206 w 1515679"/>
                        <a:gd name="connsiteY0" fmla="*/ 0 h 531412"/>
                        <a:gd name="connsiteX1" fmla="*/ 1515679 w 1515679"/>
                        <a:gd name="connsiteY1" fmla="*/ 0 h 531412"/>
                        <a:gd name="connsiteX2" fmla="*/ 941798 w 1515679"/>
                        <a:gd name="connsiteY2" fmla="*/ 531412 h 531412"/>
                        <a:gd name="connsiteX3" fmla="*/ 0 w 1515679"/>
                        <a:gd name="connsiteY3" fmla="*/ 524268 h 531412"/>
                        <a:gd name="connsiteX4" fmla="*/ 126206 w 1515679"/>
                        <a:gd name="connsiteY4" fmla="*/ 0 h 531412"/>
                        <a:gd name="connsiteX0" fmla="*/ 126206 w 1515679"/>
                        <a:gd name="connsiteY0" fmla="*/ 0 h 524268"/>
                        <a:gd name="connsiteX1" fmla="*/ 1515679 w 1515679"/>
                        <a:gd name="connsiteY1" fmla="*/ 0 h 524268"/>
                        <a:gd name="connsiteX2" fmla="*/ 941798 w 1515679"/>
                        <a:gd name="connsiteY2" fmla="*/ 524268 h 524268"/>
                        <a:gd name="connsiteX3" fmla="*/ 0 w 1515679"/>
                        <a:gd name="connsiteY3" fmla="*/ 524268 h 524268"/>
                        <a:gd name="connsiteX4" fmla="*/ 126206 w 1515679"/>
                        <a:gd name="connsiteY4" fmla="*/ 0 h 524268"/>
                        <a:gd name="connsiteX0" fmla="*/ 500062 w 1515679"/>
                        <a:gd name="connsiteY0" fmla="*/ 61912 h 524268"/>
                        <a:gd name="connsiteX1" fmla="*/ 1515679 w 1515679"/>
                        <a:gd name="connsiteY1" fmla="*/ 0 h 524268"/>
                        <a:gd name="connsiteX2" fmla="*/ 941798 w 1515679"/>
                        <a:gd name="connsiteY2" fmla="*/ 524268 h 524268"/>
                        <a:gd name="connsiteX3" fmla="*/ 0 w 1515679"/>
                        <a:gd name="connsiteY3" fmla="*/ 524268 h 524268"/>
                        <a:gd name="connsiteX4" fmla="*/ 500062 w 1515679"/>
                        <a:gd name="connsiteY4" fmla="*/ 61912 h 524268"/>
                        <a:gd name="connsiteX0" fmla="*/ 500062 w 1515679"/>
                        <a:gd name="connsiteY0" fmla="*/ 61912 h 524268"/>
                        <a:gd name="connsiteX1" fmla="*/ 1515679 w 1515679"/>
                        <a:gd name="connsiteY1" fmla="*/ 0 h 524268"/>
                        <a:gd name="connsiteX2" fmla="*/ 941798 w 1515679"/>
                        <a:gd name="connsiteY2" fmla="*/ 524268 h 524268"/>
                        <a:gd name="connsiteX3" fmla="*/ 0 w 1515679"/>
                        <a:gd name="connsiteY3" fmla="*/ 524268 h 524268"/>
                        <a:gd name="connsiteX4" fmla="*/ 500062 w 1515679"/>
                        <a:gd name="connsiteY4" fmla="*/ 61912 h 524268"/>
                        <a:gd name="connsiteX0" fmla="*/ 500062 w 1515679"/>
                        <a:gd name="connsiteY0" fmla="*/ 61912 h 524268"/>
                        <a:gd name="connsiteX1" fmla="*/ 1515679 w 1515679"/>
                        <a:gd name="connsiteY1" fmla="*/ 0 h 524268"/>
                        <a:gd name="connsiteX2" fmla="*/ 941798 w 1515679"/>
                        <a:gd name="connsiteY2" fmla="*/ 524268 h 524268"/>
                        <a:gd name="connsiteX3" fmla="*/ 0 w 1515679"/>
                        <a:gd name="connsiteY3" fmla="*/ 524268 h 524268"/>
                        <a:gd name="connsiteX4" fmla="*/ 500062 w 1515679"/>
                        <a:gd name="connsiteY4" fmla="*/ 61912 h 524268"/>
                        <a:gd name="connsiteX0" fmla="*/ 500062 w 1334704"/>
                        <a:gd name="connsiteY0" fmla="*/ 0 h 462356"/>
                        <a:gd name="connsiteX1" fmla="*/ 1334704 w 1334704"/>
                        <a:gd name="connsiteY1" fmla="*/ 83344 h 462356"/>
                        <a:gd name="connsiteX2" fmla="*/ 941798 w 1334704"/>
                        <a:gd name="connsiteY2" fmla="*/ 462356 h 462356"/>
                        <a:gd name="connsiteX3" fmla="*/ 0 w 1334704"/>
                        <a:gd name="connsiteY3" fmla="*/ 462356 h 462356"/>
                        <a:gd name="connsiteX4" fmla="*/ 500062 w 1334704"/>
                        <a:gd name="connsiteY4" fmla="*/ 0 h 462356"/>
                        <a:gd name="connsiteX0" fmla="*/ 500062 w 1334704"/>
                        <a:gd name="connsiteY0" fmla="*/ 0 h 462356"/>
                        <a:gd name="connsiteX1" fmla="*/ 1334704 w 1334704"/>
                        <a:gd name="connsiteY1" fmla="*/ 83344 h 462356"/>
                        <a:gd name="connsiteX2" fmla="*/ 941798 w 1334704"/>
                        <a:gd name="connsiteY2" fmla="*/ 462356 h 462356"/>
                        <a:gd name="connsiteX3" fmla="*/ 0 w 1334704"/>
                        <a:gd name="connsiteY3" fmla="*/ 462356 h 462356"/>
                        <a:gd name="connsiteX4" fmla="*/ 500062 w 1334704"/>
                        <a:gd name="connsiteY4" fmla="*/ 0 h 462356"/>
                        <a:gd name="connsiteX0" fmla="*/ 500062 w 1334704"/>
                        <a:gd name="connsiteY0" fmla="*/ 0 h 462356"/>
                        <a:gd name="connsiteX1" fmla="*/ 1334704 w 1334704"/>
                        <a:gd name="connsiteY1" fmla="*/ 83344 h 462356"/>
                        <a:gd name="connsiteX2" fmla="*/ 941798 w 1334704"/>
                        <a:gd name="connsiteY2" fmla="*/ 462356 h 462356"/>
                        <a:gd name="connsiteX3" fmla="*/ 0 w 1334704"/>
                        <a:gd name="connsiteY3" fmla="*/ 462356 h 462356"/>
                        <a:gd name="connsiteX4" fmla="*/ 500062 w 1334704"/>
                        <a:gd name="connsiteY4" fmla="*/ 0 h 462356"/>
                        <a:gd name="connsiteX0" fmla="*/ 500062 w 1334704"/>
                        <a:gd name="connsiteY0" fmla="*/ 0 h 462356"/>
                        <a:gd name="connsiteX1" fmla="*/ 1334704 w 1334704"/>
                        <a:gd name="connsiteY1" fmla="*/ 83344 h 462356"/>
                        <a:gd name="connsiteX2" fmla="*/ 941798 w 1334704"/>
                        <a:gd name="connsiteY2" fmla="*/ 462356 h 462356"/>
                        <a:gd name="connsiteX3" fmla="*/ 0 w 1334704"/>
                        <a:gd name="connsiteY3" fmla="*/ 462356 h 462356"/>
                        <a:gd name="connsiteX4" fmla="*/ 500062 w 1334704"/>
                        <a:gd name="connsiteY4" fmla="*/ 0 h 462356"/>
                        <a:gd name="connsiteX0" fmla="*/ 500062 w 1341848"/>
                        <a:gd name="connsiteY0" fmla="*/ 0 h 462356"/>
                        <a:gd name="connsiteX1" fmla="*/ 1341848 w 1341848"/>
                        <a:gd name="connsiteY1" fmla="*/ 95250 h 462356"/>
                        <a:gd name="connsiteX2" fmla="*/ 941798 w 1341848"/>
                        <a:gd name="connsiteY2" fmla="*/ 462356 h 462356"/>
                        <a:gd name="connsiteX3" fmla="*/ 0 w 1341848"/>
                        <a:gd name="connsiteY3" fmla="*/ 462356 h 462356"/>
                        <a:gd name="connsiteX4" fmla="*/ 500062 w 1341848"/>
                        <a:gd name="connsiteY4" fmla="*/ 0 h 462356"/>
                        <a:gd name="connsiteX0" fmla="*/ 500062 w 1341848"/>
                        <a:gd name="connsiteY0" fmla="*/ 0 h 462356"/>
                        <a:gd name="connsiteX1" fmla="*/ 1090225 w 1341848"/>
                        <a:gd name="connsiteY1" fmla="*/ 61913 h 462356"/>
                        <a:gd name="connsiteX2" fmla="*/ 1341848 w 1341848"/>
                        <a:gd name="connsiteY2" fmla="*/ 95250 h 462356"/>
                        <a:gd name="connsiteX3" fmla="*/ 941798 w 1341848"/>
                        <a:gd name="connsiteY3" fmla="*/ 462356 h 462356"/>
                        <a:gd name="connsiteX4" fmla="*/ 0 w 1341848"/>
                        <a:gd name="connsiteY4" fmla="*/ 462356 h 462356"/>
                        <a:gd name="connsiteX5" fmla="*/ 500062 w 1341848"/>
                        <a:gd name="connsiteY5" fmla="*/ 0 h 462356"/>
                        <a:gd name="connsiteX0" fmla="*/ 500062 w 1341848"/>
                        <a:gd name="connsiteY0" fmla="*/ 7144 h 469500"/>
                        <a:gd name="connsiteX1" fmla="*/ 1142612 w 1341848"/>
                        <a:gd name="connsiteY1" fmla="*/ 0 h 469500"/>
                        <a:gd name="connsiteX2" fmla="*/ 1341848 w 1341848"/>
                        <a:gd name="connsiteY2" fmla="*/ 102394 h 469500"/>
                        <a:gd name="connsiteX3" fmla="*/ 941798 w 1341848"/>
                        <a:gd name="connsiteY3" fmla="*/ 469500 h 469500"/>
                        <a:gd name="connsiteX4" fmla="*/ 0 w 1341848"/>
                        <a:gd name="connsiteY4" fmla="*/ 469500 h 469500"/>
                        <a:gd name="connsiteX5" fmla="*/ 500062 w 1341848"/>
                        <a:gd name="connsiteY5" fmla="*/ 7144 h 469500"/>
                        <a:gd name="connsiteX0" fmla="*/ 500062 w 1341848"/>
                        <a:gd name="connsiteY0" fmla="*/ 7144 h 469500"/>
                        <a:gd name="connsiteX1" fmla="*/ 1142612 w 1341848"/>
                        <a:gd name="connsiteY1" fmla="*/ 0 h 469500"/>
                        <a:gd name="connsiteX2" fmla="*/ 1341848 w 1341848"/>
                        <a:gd name="connsiteY2" fmla="*/ 102394 h 469500"/>
                        <a:gd name="connsiteX3" fmla="*/ 941798 w 1341848"/>
                        <a:gd name="connsiteY3" fmla="*/ 469500 h 469500"/>
                        <a:gd name="connsiteX4" fmla="*/ 0 w 1341848"/>
                        <a:gd name="connsiteY4" fmla="*/ 469500 h 469500"/>
                        <a:gd name="connsiteX5" fmla="*/ 500062 w 1341848"/>
                        <a:gd name="connsiteY5" fmla="*/ 7144 h 469500"/>
                        <a:gd name="connsiteX0" fmla="*/ 500062 w 1341848"/>
                        <a:gd name="connsiteY0" fmla="*/ 24790 h 487146"/>
                        <a:gd name="connsiteX1" fmla="*/ 804475 w 1341848"/>
                        <a:gd name="connsiteY1" fmla="*/ 58128 h 487146"/>
                        <a:gd name="connsiteX2" fmla="*/ 1142612 w 1341848"/>
                        <a:gd name="connsiteY2" fmla="*/ 17646 h 487146"/>
                        <a:gd name="connsiteX3" fmla="*/ 1341848 w 1341848"/>
                        <a:gd name="connsiteY3" fmla="*/ 120040 h 487146"/>
                        <a:gd name="connsiteX4" fmla="*/ 941798 w 1341848"/>
                        <a:gd name="connsiteY4" fmla="*/ 487146 h 487146"/>
                        <a:gd name="connsiteX5" fmla="*/ 0 w 1341848"/>
                        <a:gd name="connsiteY5" fmla="*/ 487146 h 487146"/>
                        <a:gd name="connsiteX6" fmla="*/ 500062 w 1341848"/>
                        <a:gd name="connsiteY6" fmla="*/ 24790 h 487146"/>
                        <a:gd name="connsiteX0" fmla="*/ 500062 w 1341848"/>
                        <a:gd name="connsiteY0" fmla="*/ 10410 h 472766"/>
                        <a:gd name="connsiteX1" fmla="*/ 816381 w 1341848"/>
                        <a:gd name="connsiteY1" fmla="*/ 258060 h 472766"/>
                        <a:gd name="connsiteX2" fmla="*/ 1142612 w 1341848"/>
                        <a:gd name="connsiteY2" fmla="*/ 3266 h 472766"/>
                        <a:gd name="connsiteX3" fmla="*/ 1341848 w 1341848"/>
                        <a:gd name="connsiteY3" fmla="*/ 105660 h 472766"/>
                        <a:gd name="connsiteX4" fmla="*/ 941798 w 1341848"/>
                        <a:gd name="connsiteY4" fmla="*/ 472766 h 472766"/>
                        <a:gd name="connsiteX5" fmla="*/ 0 w 1341848"/>
                        <a:gd name="connsiteY5" fmla="*/ 472766 h 472766"/>
                        <a:gd name="connsiteX6" fmla="*/ 500062 w 1341848"/>
                        <a:gd name="connsiteY6" fmla="*/ 10410 h 472766"/>
                        <a:gd name="connsiteX0" fmla="*/ 500062 w 1341848"/>
                        <a:gd name="connsiteY0" fmla="*/ 10410 h 472766"/>
                        <a:gd name="connsiteX1" fmla="*/ 816381 w 1341848"/>
                        <a:gd name="connsiteY1" fmla="*/ 258060 h 472766"/>
                        <a:gd name="connsiteX2" fmla="*/ 1142612 w 1341848"/>
                        <a:gd name="connsiteY2" fmla="*/ 3266 h 472766"/>
                        <a:gd name="connsiteX3" fmla="*/ 1341848 w 1341848"/>
                        <a:gd name="connsiteY3" fmla="*/ 105660 h 472766"/>
                        <a:gd name="connsiteX4" fmla="*/ 941798 w 1341848"/>
                        <a:gd name="connsiteY4" fmla="*/ 472766 h 472766"/>
                        <a:gd name="connsiteX5" fmla="*/ 0 w 1341848"/>
                        <a:gd name="connsiteY5" fmla="*/ 472766 h 472766"/>
                        <a:gd name="connsiteX6" fmla="*/ 500062 w 1341848"/>
                        <a:gd name="connsiteY6" fmla="*/ 10410 h 472766"/>
                        <a:gd name="connsiteX0" fmla="*/ 500062 w 1341848"/>
                        <a:gd name="connsiteY0" fmla="*/ 7144 h 469500"/>
                        <a:gd name="connsiteX1" fmla="*/ 816381 w 1341848"/>
                        <a:gd name="connsiteY1" fmla="*/ 254794 h 469500"/>
                        <a:gd name="connsiteX2" fmla="*/ 1142612 w 1341848"/>
                        <a:gd name="connsiteY2" fmla="*/ 0 h 469500"/>
                        <a:gd name="connsiteX3" fmla="*/ 1341848 w 1341848"/>
                        <a:gd name="connsiteY3" fmla="*/ 102394 h 469500"/>
                        <a:gd name="connsiteX4" fmla="*/ 941798 w 1341848"/>
                        <a:gd name="connsiteY4" fmla="*/ 469500 h 469500"/>
                        <a:gd name="connsiteX5" fmla="*/ 0 w 1341848"/>
                        <a:gd name="connsiteY5" fmla="*/ 469500 h 469500"/>
                        <a:gd name="connsiteX6" fmla="*/ 500062 w 1341848"/>
                        <a:gd name="connsiteY6" fmla="*/ 7144 h 469500"/>
                        <a:gd name="connsiteX0" fmla="*/ 500062 w 1341848"/>
                        <a:gd name="connsiteY0" fmla="*/ 7144 h 469500"/>
                        <a:gd name="connsiteX1" fmla="*/ 814000 w 1341848"/>
                        <a:gd name="connsiteY1" fmla="*/ 238125 h 469500"/>
                        <a:gd name="connsiteX2" fmla="*/ 1142612 w 1341848"/>
                        <a:gd name="connsiteY2" fmla="*/ 0 h 469500"/>
                        <a:gd name="connsiteX3" fmla="*/ 1341848 w 1341848"/>
                        <a:gd name="connsiteY3" fmla="*/ 102394 h 469500"/>
                        <a:gd name="connsiteX4" fmla="*/ 941798 w 1341848"/>
                        <a:gd name="connsiteY4" fmla="*/ 469500 h 469500"/>
                        <a:gd name="connsiteX5" fmla="*/ 0 w 1341848"/>
                        <a:gd name="connsiteY5" fmla="*/ 469500 h 469500"/>
                        <a:gd name="connsiteX6" fmla="*/ 500062 w 1341848"/>
                        <a:gd name="connsiteY6" fmla="*/ 7144 h 469500"/>
                        <a:gd name="connsiteX0" fmla="*/ 500062 w 1341848"/>
                        <a:gd name="connsiteY0" fmla="*/ 7144 h 469500"/>
                        <a:gd name="connsiteX1" fmla="*/ 814000 w 1341848"/>
                        <a:gd name="connsiteY1" fmla="*/ 238125 h 469500"/>
                        <a:gd name="connsiteX2" fmla="*/ 1142612 w 1341848"/>
                        <a:gd name="connsiteY2" fmla="*/ 0 h 469500"/>
                        <a:gd name="connsiteX3" fmla="*/ 1341848 w 1341848"/>
                        <a:gd name="connsiteY3" fmla="*/ 102394 h 469500"/>
                        <a:gd name="connsiteX4" fmla="*/ 941798 w 1341848"/>
                        <a:gd name="connsiteY4" fmla="*/ 469500 h 469500"/>
                        <a:gd name="connsiteX5" fmla="*/ 0 w 1341848"/>
                        <a:gd name="connsiteY5" fmla="*/ 469500 h 469500"/>
                        <a:gd name="connsiteX6" fmla="*/ 500062 w 1341848"/>
                        <a:gd name="connsiteY6" fmla="*/ 7144 h 469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1848" h="469500">
                          <a:moveTo>
                            <a:pt x="500062" y="7144"/>
                          </a:moveTo>
                          <a:cubicBezTo>
                            <a:pt x="569847" y="-21497"/>
                            <a:pt x="706908" y="239316"/>
                            <a:pt x="814000" y="238125"/>
                          </a:cubicBezTo>
                          <a:cubicBezTo>
                            <a:pt x="921092" y="236934"/>
                            <a:pt x="1119725" y="20638"/>
                            <a:pt x="1142612" y="0"/>
                          </a:cubicBezTo>
                          <a:lnTo>
                            <a:pt x="1341848" y="102394"/>
                          </a:lnTo>
                          <a:cubicBezTo>
                            <a:pt x="1194210" y="159675"/>
                            <a:pt x="1006092" y="240769"/>
                            <a:pt x="941798" y="469500"/>
                          </a:cubicBezTo>
                          <a:lnTo>
                            <a:pt x="0" y="469500"/>
                          </a:lnTo>
                          <a:cubicBezTo>
                            <a:pt x="11906" y="322525"/>
                            <a:pt x="359569" y="54107"/>
                            <a:pt x="500062" y="7144"/>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62" name="Freeform 61">
                      <a:extLst>
                        <a:ext uri="{FF2B5EF4-FFF2-40B4-BE49-F238E27FC236}">
                          <a16:creationId xmlns:a16="http://schemas.microsoft.com/office/drawing/2014/main" xmlns="" id="{679DC850-9922-4E00-B0FB-BC5402B21A67}"/>
                        </a:ext>
                      </a:extLst>
                    </p:cNvPr>
                    <p:cNvSpPr/>
                    <p:nvPr/>
                  </p:nvSpPr>
                  <p:spPr>
                    <a:xfrm>
                      <a:off x="4229902" y="5609383"/>
                      <a:ext cx="260684" cy="253322"/>
                    </a:xfrm>
                    <a:custGeom>
                      <a:avLst/>
                      <a:gdLst>
                        <a:gd name="connsiteX0" fmla="*/ 266337 w 435716"/>
                        <a:gd name="connsiteY0" fmla="*/ 100370 h 423411"/>
                        <a:gd name="connsiteX1" fmla="*/ 231133 w 435716"/>
                        <a:gd name="connsiteY1" fmla="*/ 127751 h 423411"/>
                        <a:gd name="connsiteX2" fmla="*/ 148015 w 435716"/>
                        <a:gd name="connsiteY2" fmla="*/ 143396 h 423411"/>
                        <a:gd name="connsiteX3" fmla="*/ 107745 w 435716"/>
                        <a:gd name="connsiteY3" fmla="*/ 160497 h 423411"/>
                        <a:gd name="connsiteX4" fmla="*/ 124369 w 435716"/>
                        <a:gd name="connsiteY4" fmla="*/ 298375 h 423411"/>
                        <a:gd name="connsiteX5" fmla="*/ 324456 w 435716"/>
                        <a:gd name="connsiteY5" fmla="*/ 288596 h 423411"/>
                        <a:gd name="connsiteX6" fmla="*/ 337169 w 435716"/>
                        <a:gd name="connsiteY6" fmla="*/ 156585 h 423411"/>
                        <a:gd name="connsiteX7" fmla="*/ 266337 w 435716"/>
                        <a:gd name="connsiteY7" fmla="*/ 100370 h 423411"/>
                        <a:gd name="connsiteX8" fmla="*/ 193565 w 435716"/>
                        <a:gd name="connsiteY8" fmla="*/ 79 h 423411"/>
                        <a:gd name="connsiteX9" fmla="*/ 248735 w 435716"/>
                        <a:gd name="connsiteY9" fmla="*/ 13688 h 423411"/>
                        <a:gd name="connsiteX10" fmla="*/ 300562 w 435716"/>
                        <a:gd name="connsiteY10" fmla="*/ 17599 h 423411"/>
                        <a:gd name="connsiteX11" fmla="*/ 379000 w 435716"/>
                        <a:gd name="connsiteY11" fmla="*/ 107888 h 423411"/>
                        <a:gd name="connsiteX12" fmla="*/ 435716 w 435716"/>
                        <a:gd name="connsiteY12" fmla="*/ 420477 h 423411"/>
                        <a:gd name="connsiteX13" fmla="*/ 348478 w 435716"/>
                        <a:gd name="connsiteY13" fmla="*/ 370606 h 423411"/>
                        <a:gd name="connsiteX14" fmla="*/ 311319 w 435716"/>
                        <a:gd name="connsiteY14" fmla="*/ 397987 h 423411"/>
                        <a:gd name="connsiteX15" fmla="*/ 286873 w 435716"/>
                        <a:gd name="connsiteY15" fmla="*/ 374518 h 423411"/>
                        <a:gd name="connsiteX16" fmla="*/ 141171 w 435716"/>
                        <a:gd name="connsiteY16" fmla="*/ 373540 h 423411"/>
                        <a:gd name="connsiteX17" fmla="*/ 119658 w 435716"/>
                        <a:gd name="connsiteY17" fmla="*/ 398964 h 423411"/>
                        <a:gd name="connsiteX18" fmla="*/ 80544 w 435716"/>
                        <a:gd name="connsiteY18" fmla="*/ 377452 h 423411"/>
                        <a:gd name="connsiteX19" fmla="*/ 0 w 435716"/>
                        <a:gd name="connsiteY19" fmla="*/ 423411 h 423411"/>
                        <a:gd name="connsiteX20" fmla="*/ 38495 w 435716"/>
                        <a:gd name="connsiteY20" fmla="*/ 337359 h 423411"/>
                        <a:gd name="connsiteX21" fmla="*/ 52805 w 435716"/>
                        <a:gd name="connsiteY21" fmla="*/ 108866 h 423411"/>
                        <a:gd name="connsiteX22" fmla="*/ 193565 w 435716"/>
                        <a:gd name="connsiteY22" fmla="*/ 79 h 4234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35716" h="423411">
                          <a:moveTo>
                            <a:pt x="266337" y="100370"/>
                          </a:moveTo>
                          <a:cubicBezTo>
                            <a:pt x="249713" y="102652"/>
                            <a:pt x="242867" y="118624"/>
                            <a:pt x="231133" y="127751"/>
                          </a:cubicBezTo>
                          <a:lnTo>
                            <a:pt x="148015" y="143396"/>
                          </a:lnTo>
                          <a:cubicBezTo>
                            <a:pt x="126117" y="132799"/>
                            <a:pt x="102263" y="146648"/>
                            <a:pt x="107745" y="160497"/>
                          </a:cubicBezTo>
                          <a:cubicBezTo>
                            <a:pt x="81995" y="194722"/>
                            <a:pt x="106116" y="282730"/>
                            <a:pt x="124369" y="298375"/>
                          </a:cubicBezTo>
                          <a:cubicBezTo>
                            <a:pt x="162381" y="371715"/>
                            <a:pt x="268843" y="394205"/>
                            <a:pt x="324456" y="288596"/>
                          </a:cubicBezTo>
                          <a:cubicBezTo>
                            <a:pt x="338147" y="261542"/>
                            <a:pt x="348903" y="174838"/>
                            <a:pt x="337169" y="156585"/>
                          </a:cubicBezTo>
                          <a:cubicBezTo>
                            <a:pt x="314210" y="139803"/>
                            <a:pt x="288318" y="133776"/>
                            <a:pt x="266337" y="100370"/>
                          </a:cubicBezTo>
                          <a:close/>
                          <a:moveTo>
                            <a:pt x="193565" y="79"/>
                          </a:moveTo>
                          <a:cubicBezTo>
                            <a:pt x="214063" y="-641"/>
                            <a:pt x="233386" y="3529"/>
                            <a:pt x="248735" y="13688"/>
                          </a:cubicBezTo>
                          <a:cubicBezTo>
                            <a:pt x="258188" y="22814"/>
                            <a:pt x="274486" y="23140"/>
                            <a:pt x="300562" y="17599"/>
                          </a:cubicBezTo>
                          <a:cubicBezTo>
                            <a:pt x="332575" y="19337"/>
                            <a:pt x="374367" y="65080"/>
                            <a:pt x="379000" y="107888"/>
                          </a:cubicBezTo>
                          <a:lnTo>
                            <a:pt x="435716" y="420477"/>
                          </a:lnTo>
                          <a:lnTo>
                            <a:pt x="348478" y="370606"/>
                          </a:lnTo>
                          <a:cubicBezTo>
                            <a:pt x="344858" y="365880"/>
                            <a:pt x="312786" y="392445"/>
                            <a:pt x="311319" y="397987"/>
                          </a:cubicBezTo>
                          <a:cubicBezTo>
                            <a:pt x="304963" y="394727"/>
                            <a:pt x="296162" y="377615"/>
                            <a:pt x="286873" y="374518"/>
                          </a:cubicBezTo>
                          <a:cubicBezTo>
                            <a:pt x="225919" y="418033"/>
                            <a:pt x="171484" y="407276"/>
                            <a:pt x="141171" y="373540"/>
                          </a:cubicBezTo>
                          <a:lnTo>
                            <a:pt x="119658" y="398964"/>
                          </a:lnTo>
                          <a:cubicBezTo>
                            <a:pt x="111509" y="375170"/>
                            <a:pt x="100426" y="367021"/>
                            <a:pt x="80544" y="377452"/>
                          </a:cubicBezTo>
                          <a:lnTo>
                            <a:pt x="0" y="423411"/>
                          </a:lnTo>
                          <a:lnTo>
                            <a:pt x="38495" y="337359"/>
                          </a:lnTo>
                          <a:cubicBezTo>
                            <a:pt x="41309" y="287597"/>
                            <a:pt x="47057" y="146894"/>
                            <a:pt x="52805" y="108866"/>
                          </a:cubicBezTo>
                          <a:cubicBezTo>
                            <a:pt x="59984" y="48401"/>
                            <a:pt x="132068" y="2238"/>
                            <a:pt x="193565" y="79"/>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grpSp>
                <p:nvGrpSpPr>
                  <p:cNvPr id="57" name="Group 56">
                    <a:extLst>
                      <a:ext uri="{FF2B5EF4-FFF2-40B4-BE49-F238E27FC236}">
                        <a16:creationId xmlns:a16="http://schemas.microsoft.com/office/drawing/2014/main" xmlns="" id="{00E39CB9-51B2-4DBE-B6C2-982A182CAD5F}"/>
                      </a:ext>
                    </a:extLst>
                  </p:cNvPr>
                  <p:cNvGrpSpPr/>
                  <p:nvPr/>
                </p:nvGrpSpPr>
                <p:grpSpPr>
                  <a:xfrm>
                    <a:off x="7688846" y="5904751"/>
                    <a:ext cx="681753" cy="627580"/>
                    <a:chOff x="4382688" y="5598243"/>
                    <a:chExt cx="485747" cy="447156"/>
                  </a:xfrm>
                  <a:grpFill/>
                  <a:effectLst/>
                </p:grpSpPr>
                <p:sp>
                  <p:nvSpPr>
                    <p:cNvPr id="58" name="Freeform 57">
                      <a:extLst>
                        <a:ext uri="{FF2B5EF4-FFF2-40B4-BE49-F238E27FC236}">
                          <a16:creationId xmlns:a16="http://schemas.microsoft.com/office/drawing/2014/main" xmlns="" id="{55AB68C2-6777-412A-B07E-5A6C7753BFC1}"/>
                        </a:ext>
                      </a:extLst>
                    </p:cNvPr>
                    <p:cNvSpPr/>
                    <p:nvPr/>
                  </p:nvSpPr>
                  <p:spPr>
                    <a:xfrm>
                      <a:off x="4382688" y="5876942"/>
                      <a:ext cx="485747" cy="168457"/>
                    </a:xfrm>
                    <a:custGeom>
                      <a:avLst/>
                      <a:gdLst>
                        <a:gd name="connsiteX0" fmla="*/ 529813 w 1496515"/>
                        <a:gd name="connsiteY0" fmla="*/ 0 h 495793"/>
                        <a:gd name="connsiteX1" fmla="*/ 666593 w 1496515"/>
                        <a:gd name="connsiteY1" fmla="*/ 306488 h 495793"/>
                        <a:gd name="connsiteX2" fmla="*/ 723044 w 1496515"/>
                        <a:gd name="connsiteY2" fmla="*/ 307410 h 495793"/>
                        <a:gd name="connsiteX3" fmla="*/ 721126 w 1496515"/>
                        <a:gd name="connsiteY3" fmla="*/ 146220 h 495793"/>
                        <a:gd name="connsiteX4" fmla="*/ 656834 w 1496515"/>
                        <a:gd name="connsiteY4" fmla="*/ 50969 h 495793"/>
                        <a:gd name="connsiteX5" fmla="*/ 680645 w 1496515"/>
                        <a:gd name="connsiteY5" fmla="*/ 38082 h 495793"/>
                        <a:gd name="connsiteX6" fmla="*/ 726283 w 1496515"/>
                        <a:gd name="connsiteY6" fmla="*/ 70038 h 495793"/>
                        <a:gd name="connsiteX7" fmla="*/ 785814 w 1496515"/>
                        <a:gd name="connsiteY7" fmla="*/ 72421 h 495793"/>
                        <a:gd name="connsiteX8" fmla="*/ 847332 w 1496515"/>
                        <a:gd name="connsiteY8" fmla="*/ 39064 h 495793"/>
                        <a:gd name="connsiteX9" fmla="*/ 871145 w 1496515"/>
                        <a:gd name="connsiteY9" fmla="*/ 64277 h 495793"/>
                        <a:gd name="connsiteX10" fmla="*/ 797327 w 1496515"/>
                        <a:gd name="connsiteY10" fmla="*/ 136695 h 495793"/>
                        <a:gd name="connsiteX11" fmla="*/ 798517 w 1496515"/>
                        <a:gd name="connsiteY11" fmla="*/ 240280 h 495793"/>
                        <a:gd name="connsiteX12" fmla="*/ 799295 w 1496515"/>
                        <a:gd name="connsiteY12" fmla="*/ 307968 h 495793"/>
                        <a:gd name="connsiteX13" fmla="*/ 823054 w 1496515"/>
                        <a:gd name="connsiteY13" fmla="*/ 307733 h 495793"/>
                        <a:gd name="connsiteX14" fmla="*/ 856566 w 1496515"/>
                        <a:gd name="connsiteY14" fmla="*/ 306486 h 495793"/>
                        <a:gd name="connsiteX15" fmla="*/ 992922 w 1496515"/>
                        <a:gd name="connsiteY15" fmla="*/ 2539 h 495793"/>
                        <a:gd name="connsiteX16" fmla="*/ 1493558 w 1496515"/>
                        <a:gd name="connsiteY16" fmla="*/ 495793 h 495793"/>
                        <a:gd name="connsiteX17" fmla="*/ 0 w 1496515"/>
                        <a:gd name="connsiteY17" fmla="*/ 495793 h 495793"/>
                        <a:gd name="connsiteX18" fmla="*/ 529813 w 1496515"/>
                        <a:gd name="connsiteY18"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47332 w 1496515"/>
                        <a:gd name="connsiteY7" fmla="*/ 39064 h 495793"/>
                        <a:gd name="connsiteX8" fmla="*/ 871145 w 1496515"/>
                        <a:gd name="connsiteY8" fmla="*/ 64277 h 495793"/>
                        <a:gd name="connsiteX9" fmla="*/ 797327 w 1496515"/>
                        <a:gd name="connsiteY9" fmla="*/ 136695 h 495793"/>
                        <a:gd name="connsiteX10" fmla="*/ 798517 w 1496515"/>
                        <a:gd name="connsiteY10" fmla="*/ 240280 h 495793"/>
                        <a:gd name="connsiteX11" fmla="*/ 799295 w 1496515"/>
                        <a:gd name="connsiteY11" fmla="*/ 307968 h 495793"/>
                        <a:gd name="connsiteX12" fmla="*/ 823054 w 1496515"/>
                        <a:gd name="connsiteY12" fmla="*/ 307733 h 495793"/>
                        <a:gd name="connsiteX13" fmla="*/ 856566 w 1496515"/>
                        <a:gd name="connsiteY13" fmla="*/ 306486 h 495793"/>
                        <a:gd name="connsiteX14" fmla="*/ 992922 w 1496515"/>
                        <a:gd name="connsiteY14" fmla="*/ 2539 h 495793"/>
                        <a:gd name="connsiteX15" fmla="*/ 1493558 w 1496515"/>
                        <a:gd name="connsiteY15" fmla="*/ 495793 h 495793"/>
                        <a:gd name="connsiteX16" fmla="*/ 0 w 1496515"/>
                        <a:gd name="connsiteY16" fmla="*/ 495793 h 495793"/>
                        <a:gd name="connsiteX17" fmla="*/ 529813 w 1496515"/>
                        <a:gd name="connsiteY17"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47332 w 1496515"/>
                        <a:gd name="connsiteY7" fmla="*/ 39064 h 495793"/>
                        <a:gd name="connsiteX8" fmla="*/ 871145 w 1496515"/>
                        <a:gd name="connsiteY8" fmla="*/ 64277 h 495793"/>
                        <a:gd name="connsiteX9" fmla="*/ 797327 w 1496515"/>
                        <a:gd name="connsiteY9" fmla="*/ 136695 h 495793"/>
                        <a:gd name="connsiteX10" fmla="*/ 798517 w 1496515"/>
                        <a:gd name="connsiteY10" fmla="*/ 240280 h 495793"/>
                        <a:gd name="connsiteX11" fmla="*/ 823054 w 1496515"/>
                        <a:gd name="connsiteY11" fmla="*/ 307733 h 495793"/>
                        <a:gd name="connsiteX12" fmla="*/ 856566 w 1496515"/>
                        <a:gd name="connsiteY12" fmla="*/ 306486 h 495793"/>
                        <a:gd name="connsiteX13" fmla="*/ 992922 w 1496515"/>
                        <a:gd name="connsiteY13" fmla="*/ 2539 h 495793"/>
                        <a:gd name="connsiteX14" fmla="*/ 1493558 w 1496515"/>
                        <a:gd name="connsiteY14" fmla="*/ 495793 h 495793"/>
                        <a:gd name="connsiteX15" fmla="*/ 0 w 1496515"/>
                        <a:gd name="connsiteY15" fmla="*/ 495793 h 495793"/>
                        <a:gd name="connsiteX16" fmla="*/ 529813 w 1496515"/>
                        <a:gd name="connsiteY16"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47332 w 1496515"/>
                        <a:gd name="connsiteY7" fmla="*/ 39064 h 495793"/>
                        <a:gd name="connsiteX8" fmla="*/ 871145 w 1496515"/>
                        <a:gd name="connsiteY8" fmla="*/ 64277 h 495793"/>
                        <a:gd name="connsiteX9" fmla="*/ 797327 w 1496515"/>
                        <a:gd name="connsiteY9" fmla="*/ 136695 h 495793"/>
                        <a:gd name="connsiteX10" fmla="*/ 823054 w 1496515"/>
                        <a:gd name="connsiteY10" fmla="*/ 307733 h 495793"/>
                        <a:gd name="connsiteX11" fmla="*/ 856566 w 1496515"/>
                        <a:gd name="connsiteY11" fmla="*/ 306486 h 495793"/>
                        <a:gd name="connsiteX12" fmla="*/ 992922 w 1496515"/>
                        <a:gd name="connsiteY12" fmla="*/ 2539 h 495793"/>
                        <a:gd name="connsiteX13" fmla="*/ 1493558 w 1496515"/>
                        <a:gd name="connsiteY13" fmla="*/ 495793 h 495793"/>
                        <a:gd name="connsiteX14" fmla="*/ 0 w 1496515"/>
                        <a:gd name="connsiteY14" fmla="*/ 495793 h 495793"/>
                        <a:gd name="connsiteX15" fmla="*/ 529813 w 1496515"/>
                        <a:gd name="connsiteY15"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47332 w 1496515"/>
                        <a:gd name="connsiteY7" fmla="*/ 39064 h 495793"/>
                        <a:gd name="connsiteX8" fmla="*/ 871145 w 1496515"/>
                        <a:gd name="connsiteY8" fmla="*/ 64277 h 495793"/>
                        <a:gd name="connsiteX9" fmla="*/ 823054 w 1496515"/>
                        <a:gd name="connsiteY9" fmla="*/ 307733 h 495793"/>
                        <a:gd name="connsiteX10" fmla="*/ 856566 w 1496515"/>
                        <a:gd name="connsiteY10" fmla="*/ 306486 h 495793"/>
                        <a:gd name="connsiteX11" fmla="*/ 992922 w 1496515"/>
                        <a:gd name="connsiteY11" fmla="*/ 2539 h 495793"/>
                        <a:gd name="connsiteX12" fmla="*/ 1493558 w 1496515"/>
                        <a:gd name="connsiteY12" fmla="*/ 495793 h 495793"/>
                        <a:gd name="connsiteX13" fmla="*/ 0 w 1496515"/>
                        <a:gd name="connsiteY13" fmla="*/ 495793 h 495793"/>
                        <a:gd name="connsiteX14" fmla="*/ 529813 w 1496515"/>
                        <a:gd name="connsiteY14"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47332 w 1496515"/>
                        <a:gd name="connsiteY7" fmla="*/ 39064 h 495793"/>
                        <a:gd name="connsiteX8" fmla="*/ 823054 w 1496515"/>
                        <a:gd name="connsiteY8" fmla="*/ 307733 h 495793"/>
                        <a:gd name="connsiteX9" fmla="*/ 856566 w 1496515"/>
                        <a:gd name="connsiteY9" fmla="*/ 306486 h 495793"/>
                        <a:gd name="connsiteX10" fmla="*/ 992922 w 1496515"/>
                        <a:gd name="connsiteY10" fmla="*/ 2539 h 495793"/>
                        <a:gd name="connsiteX11" fmla="*/ 1493558 w 1496515"/>
                        <a:gd name="connsiteY11" fmla="*/ 495793 h 495793"/>
                        <a:gd name="connsiteX12" fmla="*/ 0 w 1496515"/>
                        <a:gd name="connsiteY12" fmla="*/ 495793 h 495793"/>
                        <a:gd name="connsiteX13" fmla="*/ 529813 w 1496515"/>
                        <a:gd name="connsiteY13"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785814 w 1496515"/>
                        <a:gd name="connsiteY6" fmla="*/ 72421 h 495793"/>
                        <a:gd name="connsiteX7" fmla="*/ 823054 w 1496515"/>
                        <a:gd name="connsiteY7" fmla="*/ 307733 h 495793"/>
                        <a:gd name="connsiteX8" fmla="*/ 856566 w 1496515"/>
                        <a:gd name="connsiteY8" fmla="*/ 306486 h 495793"/>
                        <a:gd name="connsiteX9" fmla="*/ 992922 w 1496515"/>
                        <a:gd name="connsiteY9" fmla="*/ 2539 h 495793"/>
                        <a:gd name="connsiteX10" fmla="*/ 1493558 w 1496515"/>
                        <a:gd name="connsiteY10" fmla="*/ 495793 h 495793"/>
                        <a:gd name="connsiteX11" fmla="*/ 0 w 1496515"/>
                        <a:gd name="connsiteY11" fmla="*/ 495793 h 495793"/>
                        <a:gd name="connsiteX12" fmla="*/ 529813 w 1496515"/>
                        <a:gd name="connsiteY12"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680645 w 1496515"/>
                        <a:gd name="connsiteY4" fmla="*/ 38082 h 495793"/>
                        <a:gd name="connsiteX5" fmla="*/ 726283 w 1496515"/>
                        <a:gd name="connsiteY5" fmla="*/ 70038 h 495793"/>
                        <a:gd name="connsiteX6" fmla="*/ 823054 w 1496515"/>
                        <a:gd name="connsiteY6" fmla="*/ 307733 h 495793"/>
                        <a:gd name="connsiteX7" fmla="*/ 856566 w 1496515"/>
                        <a:gd name="connsiteY7" fmla="*/ 306486 h 495793"/>
                        <a:gd name="connsiteX8" fmla="*/ 992922 w 1496515"/>
                        <a:gd name="connsiteY8" fmla="*/ 2539 h 495793"/>
                        <a:gd name="connsiteX9" fmla="*/ 1493558 w 1496515"/>
                        <a:gd name="connsiteY9" fmla="*/ 495793 h 495793"/>
                        <a:gd name="connsiteX10" fmla="*/ 0 w 1496515"/>
                        <a:gd name="connsiteY10" fmla="*/ 495793 h 495793"/>
                        <a:gd name="connsiteX11" fmla="*/ 529813 w 1496515"/>
                        <a:gd name="connsiteY11"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726283 w 1496515"/>
                        <a:gd name="connsiteY4" fmla="*/ 70038 h 495793"/>
                        <a:gd name="connsiteX5" fmla="*/ 823054 w 1496515"/>
                        <a:gd name="connsiteY5" fmla="*/ 307733 h 495793"/>
                        <a:gd name="connsiteX6" fmla="*/ 856566 w 1496515"/>
                        <a:gd name="connsiteY6" fmla="*/ 306486 h 495793"/>
                        <a:gd name="connsiteX7" fmla="*/ 992922 w 1496515"/>
                        <a:gd name="connsiteY7" fmla="*/ 2539 h 495793"/>
                        <a:gd name="connsiteX8" fmla="*/ 1493558 w 1496515"/>
                        <a:gd name="connsiteY8" fmla="*/ 495793 h 495793"/>
                        <a:gd name="connsiteX9" fmla="*/ 0 w 1496515"/>
                        <a:gd name="connsiteY9" fmla="*/ 495793 h 495793"/>
                        <a:gd name="connsiteX10" fmla="*/ 529813 w 1496515"/>
                        <a:gd name="connsiteY10" fmla="*/ 0 h 495793"/>
                        <a:gd name="connsiteX0" fmla="*/ 529813 w 1496515"/>
                        <a:gd name="connsiteY0" fmla="*/ 0 h 495793"/>
                        <a:gd name="connsiteX1" fmla="*/ 666593 w 1496515"/>
                        <a:gd name="connsiteY1" fmla="*/ 306488 h 495793"/>
                        <a:gd name="connsiteX2" fmla="*/ 721126 w 1496515"/>
                        <a:gd name="connsiteY2" fmla="*/ 146220 h 495793"/>
                        <a:gd name="connsiteX3" fmla="*/ 656834 w 1496515"/>
                        <a:gd name="connsiteY3" fmla="*/ 50969 h 495793"/>
                        <a:gd name="connsiteX4" fmla="*/ 823054 w 1496515"/>
                        <a:gd name="connsiteY4" fmla="*/ 307733 h 495793"/>
                        <a:gd name="connsiteX5" fmla="*/ 856566 w 1496515"/>
                        <a:gd name="connsiteY5" fmla="*/ 306486 h 495793"/>
                        <a:gd name="connsiteX6" fmla="*/ 992922 w 1496515"/>
                        <a:gd name="connsiteY6" fmla="*/ 2539 h 495793"/>
                        <a:gd name="connsiteX7" fmla="*/ 1493558 w 1496515"/>
                        <a:gd name="connsiteY7" fmla="*/ 495793 h 495793"/>
                        <a:gd name="connsiteX8" fmla="*/ 0 w 1496515"/>
                        <a:gd name="connsiteY8" fmla="*/ 495793 h 495793"/>
                        <a:gd name="connsiteX9" fmla="*/ 529813 w 1496515"/>
                        <a:gd name="connsiteY9" fmla="*/ 0 h 495793"/>
                        <a:gd name="connsiteX0" fmla="*/ 529813 w 1496515"/>
                        <a:gd name="connsiteY0" fmla="*/ 0 h 495793"/>
                        <a:gd name="connsiteX1" fmla="*/ 666593 w 1496515"/>
                        <a:gd name="connsiteY1" fmla="*/ 306488 h 495793"/>
                        <a:gd name="connsiteX2" fmla="*/ 721126 w 1496515"/>
                        <a:gd name="connsiteY2" fmla="*/ 146220 h 495793"/>
                        <a:gd name="connsiteX3" fmla="*/ 823054 w 1496515"/>
                        <a:gd name="connsiteY3" fmla="*/ 307733 h 495793"/>
                        <a:gd name="connsiteX4" fmla="*/ 856566 w 1496515"/>
                        <a:gd name="connsiteY4" fmla="*/ 306486 h 495793"/>
                        <a:gd name="connsiteX5" fmla="*/ 992922 w 1496515"/>
                        <a:gd name="connsiteY5" fmla="*/ 2539 h 495793"/>
                        <a:gd name="connsiteX6" fmla="*/ 1493558 w 1496515"/>
                        <a:gd name="connsiteY6" fmla="*/ 495793 h 495793"/>
                        <a:gd name="connsiteX7" fmla="*/ 0 w 1496515"/>
                        <a:gd name="connsiteY7" fmla="*/ 495793 h 495793"/>
                        <a:gd name="connsiteX8" fmla="*/ 529813 w 1496515"/>
                        <a:gd name="connsiteY8" fmla="*/ 0 h 495793"/>
                        <a:gd name="connsiteX0" fmla="*/ 529813 w 1496515"/>
                        <a:gd name="connsiteY0" fmla="*/ 0 h 495793"/>
                        <a:gd name="connsiteX1" fmla="*/ 666593 w 1496515"/>
                        <a:gd name="connsiteY1" fmla="*/ 306488 h 495793"/>
                        <a:gd name="connsiteX2" fmla="*/ 823054 w 1496515"/>
                        <a:gd name="connsiteY2" fmla="*/ 307733 h 495793"/>
                        <a:gd name="connsiteX3" fmla="*/ 856566 w 1496515"/>
                        <a:gd name="connsiteY3" fmla="*/ 306486 h 495793"/>
                        <a:gd name="connsiteX4" fmla="*/ 992922 w 1496515"/>
                        <a:gd name="connsiteY4" fmla="*/ 2539 h 495793"/>
                        <a:gd name="connsiteX5" fmla="*/ 1493558 w 1496515"/>
                        <a:gd name="connsiteY5" fmla="*/ 495793 h 495793"/>
                        <a:gd name="connsiteX6" fmla="*/ 0 w 1496515"/>
                        <a:gd name="connsiteY6" fmla="*/ 495793 h 495793"/>
                        <a:gd name="connsiteX7" fmla="*/ 529813 w 1496515"/>
                        <a:gd name="connsiteY7" fmla="*/ 0 h 495793"/>
                        <a:gd name="connsiteX0" fmla="*/ 529813 w 1496515"/>
                        <a:gd name="connsiteY0" fmla="*/ 0 h 495793"/>
                        <a:gd name="connsiteX1" fmla="*/ 666593 w 1496515"/>
                        <a:gd name="connsiteY1" fmla="*/ 306488 h 495793"/>
                        <a:gd name="connsiteX2" fmla="*/ 856566 w 1496515"/>
                        <a:gd name="connsiteY2" fmla="*/ 306486 h 495793"/>
                        <a:gd name="connsiteX3" fmla="*/ 992922 w 1496515"/>
                        <a:gd name="connsiteY3" fmla="*/ 2539 h 495793"/>
                        <a:gd name="connsiteX4" fmla="*/ 1493558 w 1496515"/>
                        <a:gd name="connsiteY4" fmla="*/ 495793 h 495793"/>
                        <a:gd name="connsiteX5" fmla="*/ 0 w 1496515"/>
                        <a:gd name="connsiteY5" fmla="*/ 495793 h 495793"/>
                        <a:gd name="connsiteX6" fmla="*/ 529813 w 1496515"/>
                        <a:gd name="connsiteY6" fmla="*/ 0 h 495793"/>
                        <a:gd name="connsiteX0" fmla="*/ 529813 w 1496515"/>
                        <a:gd name="connsiteY0" fmla="*/ 0 h 495793"/>
                        <a:gd name="connsiteX1" fmla="*/ 666593 w 1496515"/>
                        <a:gd name="connsiteY1" fmla="*/ 306488 h 495793"/>
                        <a:gd name="connsiteX2" fmla="*/ 804229 w 1496515"/>
                        <a:gd name="connsiteY2" fmla="*/ 266759 h 495793"/>
                        <a:gd name="connsiteX3" fmla="*/ 992922 w 1496515"/>
                        <a:gd name="connsiteY3" fmla="*/ 2539 h 495793"/>
                        <a:gd name="connsiteX4" fmla="*/ 1493558 w 1496515"/>
                        <a:gd name="connsiteY4" fmla="*/ 495793 h 495793"/>
                        <a:gd name="connsiteX5" fmla="*/ 0 w 1496515"/>
                        <a:gd name="connsiteY5" fmla="*/ 495793 h 495793"/>
                        <a:gd name="connsiteX6" fmla="*/ 529813 w 1496515"/>
                        <a:gd name="connsiteY6" fmla="*/ 0 h 495793"/>
                        <a:gd name="connsiteX0" fmla="*/ 529813 w 1496515"/>
                        <a:gd name="connsiteY0" fmla="*/ 0 h 495793"/>
                        <a:gd name="connsiteX1" fmla="*/ 678671 w 1496515"/>
                        <a:gd name="connsiteY1" fmla="*/ 258816 h 495793"/>
                        <a:gd name="connsiteX2" fmla="*/ 804229 w 1496515"/>
                        <a:gd name="connsiteY2" fmla="*/ 266759 h 495793"/>
                        <a:gd name="connsiteX3" fmla="*/ 992922 w 1496515"/>
                        <a:gd name="connsiteY3" fmla="*/ 2539 h 495793"/>
                        <a:gd name="connsiteX4" fmla="*/ 1493558 w 1496515"/>
                        <a:gd name="connsiteY4" fmla="*/ 495793 h 495793"/>
                        <a:gd name="connsiteX5" fmla="*/ 0 w 1496515"/>
                        <a:gd name="connsiteY5" fmla="*/ 495793 h 495793"/>
                        <a:gd name="connsiteX6" fmla="*/ 529813 w 1496515"/>
                        <a:gd name="connsiteY6" fmla="*/ 0 h 495793"/>
                        <a:gd name="connsiteX0" fmla="*/ 529813 w 1496515"/>
                        <a:gd name="connsiteY0" fmla="*/ 0 h 495793"/>
                        <a:gd name="connsiteX1" fmla="*/ 678671 w 1496515"/>
                        <a:gd name="connsiteY1" fmla="*/ 258816 h 495793"/>
                        <a:gd name="connsiteX2" fmla="*/ 802217 w 1496515"/>
                        <a:gd name="connsiteY2" fmla="*/ 258814 h 495793"/>
                        <a:gd name="connsiteX3" fmla="*/ 992922 w 1496515"/>
                        <a:gd name="connsiteY3" fmla="*/ 2539 h 495793"/>
                        <a:gd name="connsiteX4" fmla="*/ 1493558 w 1496515"/>
                        <a:gd name="connsiteY4" fmla="*/ 495793 h 495793"/>
                        <a:gd name="connsiteX5" fmla="*/ 0 w 1496515"/>
                        <a:gd name="connsiteY5" fmla="*/ 495793 h 495793"/>
                        <a:gd name="connsiteX6" fmla="*/ 529813 w 1496515"/>
                        <a:gd name="connsiteY6" fmla="*/ 0 h 495793"/>
                        <a:gd name="connsiteX0" fmla="*/ 529813 w 1496082"/>
                        <a:gd name="connsiteY0" fmla="*/ 0 h 495793"/>
                        <a:gd name="connsiteX1" fmla="*/ 678671 w 1496082"/>
                        <a:gd name="connsiteY1" fmla="*/ 258816 h 495793"/>
                        <a:gd name="connsiteX2" fmla="*/ 802217 w 1496082"/>
                        <a:gd name="connsiteY2" fmla="*/ 258814 h 495793"/>
                        <a:gd name="connsiteX3" fmla="*/ 948637 w 1496082"/>
                        <a:gd name="connsiteY3" fmla="*/ 50212 h 495793"/>
                        <a:gd name="connsiteX4" fmla="*/ 1493558 w 1496082"/>
                        <a:gd name="connsiteY4" fmla="*/ 495793 h 495793"/>
                        <a:gd name="connsiteX5" fmla="*/ 0 w 1496082"/>
                        <a:gd name="connsiteY5" fmla="*/ 495793 h 495793"/>
                        <a:gd name="connsiteX6" fmla="*/ 529813 w 1496082"/>
                        <a:gd name="connsiteY6" fmla="*/ 0 h 495793"/>
                        <a:gd name="connsiteX0" fmla="*/ 529813 w 1458201"/>
                        <a:gd name="connsiteY0" fmla="*/ 0 h 495793"/>
                        <a:gd name="connsiteX1" fmla="*/ 678671 w 1458201"/>
                        <a:gd name="connsiteY1" fmla="*/ 258816 h 495793"/>
                        <a:gd name="connsiteX2" fmla="*/ 802217 w 1458201"/>
                        <a:gd name="connsiteY2" fmla="*/ 258814 h 495793"/>
                        <a:gd name="connsiteX3" fmla="*/ 948637 w 1458201"/>
                        <a:gd name="connsiteY3" fmla="*/ 50212 h 495793"/>
                        <a:gd name="connsiteX4" fmla="*/ 1455311 w 1458201"/>
                        <a:gd name="connsiteY4" fmla="*/ 492615 h 495793"/>
                        <a:gd name="connsiteX5" fmla="*/ 0 w 1458201"/>
                        <a:gd name="connsiteY5" fmla="*/ 495793 h 495793"/>
                        <a:gd name="connsiteX6" fmla="*/ 529813 w 1458201"/>
                        <a:gd name="connsiteY6" fmla="*/ 0 h 495793"/>
                        <a:gd name="connsiteX0" fmla="*/ 515722 w 1444110"/>
                        <a:gd name="connsiteY0" fmla="*/ 0 h 494204"/>
                        <a:gd name="connsiteX1" fmla="*/ 664580 w 1444110"/>
                        <a:gd name="connsiteY1" fmla="*/ 258816 h 494204"/>
                        <a:gd name="connsiteX2" fmla="*/ 788126 w 1444110"/>
                        <a:gd name="connsiteY2" fmla="*/ 258814 h 494204"/>
                        <a:gd name="connsiteX3" fmla="*/ 934546 w 1444110"/>
                        <a:gd name="connsiteY3" fmla="*/ 50212 h 494204"/>
                        <a:gd name="connsiteX4" fmla="*/ 1441220 w 1444110"/>
                        <a:gd name="connsiteY4" fmla="*/ 492615 h 494204"/>
                        <a:gd name="connsiteX5" fmla="*/ 0 w 1444110"/>
                        <a:gd name="connsiteY5" fmla="*/ 494204 h 494204"/>
                        <a:gd name="connsiteX6" fmla="*/ 515722 w 1444110"/>
                        <a:gd name="connsiteY6" fmla="*/ 0 h 494204"/>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8126 w 1444110"/>
                        <a:gd name="connsiteY2" fmla="*/ 215909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64580 w 1444110"/>
                        <a:gd name="connsiteY1" fmla="*/ 215911 h 451299"/>
                        <a:gd name="connsiteX2" fmla="*/ 784552 w 1444110"/>
                        <a:gd name="connsiteY2" fmla="*/ 300544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527800 w 1444110"/>
                        <a:gd name="connsiteY0" fmla="*/ 0 h 451299"/>
                        <a:gd name="connsiteX1" fmla="*/ 646712 w 1444110"/>
                        <a:gd name="connsiteY1" fmla="*/ 289261 h 451299"/>
                        <a:gd name="connsiteX2" fmla="*/ 784552 w 1444110"/>
                        <a:gd name="connsiteY2" fmla="*/ 300544 h 451299"/>
                        <a:gd name="connsiteX3" fmla="*/ 934546 w 1444110"/>
                        <a:gd name="connsiteY3" fmla="*/ 7307 h 451299"/>
                        <a:gd name="connsiteX4" fmla="*/ 1441220 w 1444110"/>
                        <a:gd name="connsiteY4" fmla="*/ 449710 h 451299"/>
                        <a:gd name="connsiteX5" fmla="*/ 0 w 1444110"/>
                        <a:gd name="connsiteY5" fmla="*/ 451299 h 451299"/>
                        <a:gd name="connsiteX6" fmla="*/ 527800 w 1444110"/>
                        <a:gd name="connsiteY6" fmla="*/ 0 h 451299"/>
                        <a:gd name="connsiteX0" fmla="*/ 484916 w 1444110"/>
                        <a:gd name="connsiteY0" fmla="*/ 37831 h 443992"/>
                        <a:gd name="connsiteX1" fmla="*/ 646712 w 1444110"/>
                        <a:gd name="connsiteY1" fmla="*/ 281954 h 443992"/>
                        <a:gd name="connsiteX2" fmla="*/ 784552 w 1444110"/>
                        <a:gd name="connsiteY2" fmla="*/ 293237 h 443992"/>
                        <a:gd name="connsiteX3" fmla="*/ 934546 w 1444110"/>
                        <a:gd name="connsiteY3" fmla="*/ 0 h 443992"/>
                        <a:gd name="connsiteX4" fmla="*/ 1441220 w 1444110"/>
                        <a:gd name="connsiteY4" fmla="*/ 442403 h 443992"/>
                        <a:gd name="connsiteX5" fmla="*/ 0 w 1444110"/>
                        <a:gd name="connsiteY5" fmla="*/ 443992 h 443992"/>
                        <a:gd name="connsiteX6" fmla="*/ 484916 w 1444110"/>
                        <a:gd name="connsiteY6" fmla="*/ 37831 h 443992"/>
                        <a:gd name="connsiteX0" fmla="*/ 524226 w 1483420"/>
                        <a:gd name="connsiteY0" fmla="*/ 37831 h 443992"/>
                        <a:gd name="connsiteX1" fmla="*/ 686022 w 1483420"/>
                        <a:gd name="connsiteY1" fmla="*/ 281954 h 443992"/>
                        <a:gd name="connsiteX2" fmla="*/ 823862 w 1483420"/>
                        <a:gd name="connsiteY2" fmla="*/ 293237 h 443992"/>
                        <a:gd name="connsiteX3" fmla="*/ 973856 w 1483420"/>
                        <a:gd name="connsiteY3" fmla="*/ 0 h 443992"/>
                        <a:gd name="connsiteX4" fmla="*/ 1480530 w 1483420"/>
                        <a:gd name="connsiteY4" fmla="*/ 442403 h 443992"/>
                        <a:gd name="connsiteX5" fmla="*/ 0 w 1483420"/>
                        <a:gd name="connsiteY5" fmla="*/ 443992 h 443992"/>
                        <a:gd name="connsiteX6" fmla="*/ 524226 w 1483420"/>
                        <a:gd name="connsiteY6" fmla="*/ 37831 h 443992"/>
                        <a:gd name="connsiteX0" fmla="*/ 524226 w 1483420"/>
                        <a:gd name="connsiteY0" fmla="*/ 37831 h 443992"/>
                        <a:gd name="connsiteX1" fmla="*/ 686022 w 1483420"/>
                        <a:gd name="connsiteY1" fmla="*/ 281954 h 443992"/>
                        <a:gd name="connsiteX2" fmla="*/ 823862 w 1483420"/>
                        <a:gd name="connsiteY2" fmla="*/ 293237 h 443992"/>
                        <a:gd name="connsiteX3" fmla="*/ 973856 w 1483420"/>
                        <a:gd name="connsiteY3" fmla="*/ 0 h 443992"/>
                        <a:gd name="connsiteX4" fmla="*/ 1480530 w 1483420"/>
                        <a:gd name="connsiteY4" fmla="*/ 442403 h 443992"/>
                        <a:gd name="connsiteX5" fmla="*/ 0 w 1483420"/>
                        <a:gd name="connsiteY5" fmla="*/ 443992 h 443992"/>
                        <a:gd name="connsiteX6" fmla="*/ 524226 w 1483420"/>
                        <a:gd name="connsiteY6" fmla="*/ 37831 h 443992"/>
                        <a:gd name="connsiteX0" fmla="*/ 524226 w 1483420"/>
                        <a:gd name="connsiteY0" fmla="*/ 37831 h 443992"/>
                        <a:gd name="connsiteX1" fmla="*/ 686022 w 1483420"/>
                        <a:gd name="connsiteY1" fmla="*/ 281954 h 443992"/>
                        <a:gd name="connsiteX2" fmla="*/ 823862 w 1483420"/>
                        <a:gd name="connsiteY2" fmla="*/ 293237 h 443992"/>
                        <a:gd name="connsiteX3" fmla="*/ 973856 w 1483420"/>
                        <a:gd name="connsiteY3" fmla="*/ 0 h 443992"/>
                        <a:gd name="connsiteX4" fmla="*/ 1480530 w 1483420"/>
                        <a:gd name="connsiteY4" fmla="*/ 442403 h 443992"/>
                        <a:gd name="connsiteX5" fmla="*/ 0 w 1483420"/>
                        <a:gd name="connsiteY5" fmla="*/ 443992 h 443992"/>
                        <a:gd name="connsiteX6" fmla="*/ 524226 w 1483420"/>
                        <a:gd name="connsiteY6" fmla="*/ 37831 h 443992"/>
                        <a:gd name="connsiteX0" fmla="*/ 524226 w 1483420"/>
                        <a:gd name="connsiteY0" fmla="*/ 37831 h 443992"/>
                        <a:gd name="connsiteX1" fmla="*/ 686022 w 1483420"/>
                        <a:gd name="connsiteY1" fmla="*/ 281954 h 443992"/>
                        <a:gd name="connsiteX2" fmla="*/ 820289 w 1483420"/>
                        <a:gd name="connsiteY2" fmla="*/ 290415 h 443992"/>
                        <a:gd name="connsiteX3" fmla="*/ 973856 w 1483420"/>
                        <a:gd name="connsiteY3" fmla="*/ 0 h 443992"/>
                        <a:gd name="connsiteX4" fmla="*/ 1480530 w 1483420"/>
                        <a:gd name="connsiteY4" fmla="*/ 442403 h 443992"/>
                        <a:gd name="connsiteX5" fmla="*/ 0 w 1483420"/>
                        <a:gd name="connsiteY5" fmla="*/ 443992 h 443992"/>
                        <a:gd name="connsiteX6" fmla="*/ 524226 w 1483420"/>
                        <a:gd name="connsiteY6" fmla="*/ 37831 h 443992"/>
                        <a:gd name="connsiteX0" fmla="*/ 524226 w 1483584"/>
                        <a:gd name="connsiteY0" fmla="*/ 0 h 406161"/>
                        <a:gd name="connsiteX1" fmla="*/ 686022 w 1483584"/>
                        <a:gd name="connsiteY1" fmla="*/ 244123 h 406161"/>
                        <a:gd name="connsiteX2" fmla="*/ 820289 w 1483584"/>
                        <a:gd name="connsiteY2" fmla="*/ 252584 h 406161"/>
                        <a:gd name="connsiteX3" fmla="*/ 988151 w 1483584"/>
                        <a:gd name="connsiteY3" fmla="*/ 12950 h 406161"/>
                        <a:gd name="connsiteX4" fmla="*/ 1480530 w 1483584"/>
                        <a:gd name="connsiteY4" fmla="*/ 404572 h 406161"/>
                        <a:gd name="connsiteX5" fmla="*/ 0 w 1483584"/>
                        <a:gd name="connsiteY5" fmla="*/ 406161 h 406161"/>
                        <a:gd name="connsiteX6" fmla="*/ 524226 w 1483584"/>
                        <a:gd name="connsiteY6" fmla="*/ 0 h 406161"/>
                        <a:gd name="connsiteX0" fmla="*/ 524226 w 1483584"/>
                        <a:gd name="connsiteY0" fmla="*/ 0 h 406161"/>
                        <a:gd name="connsiteX1" fmla="*/ 686022 w 1483584"/>
                        <a:gd name="connsiteY1" fmla="*/ 244123 h 406161"/>
                        <a:gd name="connsiteX2" fmla="*/ 820289 w 1483584"/>
                        <a:gd name="connsiteY2" fmla="*/ 249762 h 406161"/>
                        <a:gd name="connsiteX3" fmla="*/ 988151 w 1483584"/>
                        <a:gd name="connsiteY3" fmla="*/ 12950 h 406161"/>
                        <a:gd name="connsiteX4" fmla="*/ 1480530 w 1483584"/>
                        <a:gd name="connsiteY4" fmla="*/ 404572 h 406161"/>
                        <a:gd name="connsiteX5" fmla="*/ 0 w 1483584"/>
                        <a:gd name="connsiteY5" fmla="*/ 406161 h 406161"/>
                        <a:gd name="connsiteX6" fmla="*/ 524226 w 1483584"/>
                        <a:gd name="connsiteY6" fmla="*/ 0 h 406161"/>
                        <a:gd name="connsiteX0" fmla="*/ 524226 w 1483584"/>
                        <a:gd name="connsiteY0" fmla="*/ 0 h 406161"/>
                        <a:gd name="connsiteX1" fmla="*/ 686022 w 1483584"/>
                        <a:gd name="connsiteY1" fmla="*/ 244123 h 406161"/>
                        <a:gd name="connsiteX2" fmla="*/ 820289 w 1483584"/>
                        <a:gd name="connsiteY2" fmla="*/ 246941 h 406161"/>
                        <a:gd name="connsiteX3" fmla="*/ 988151 w 1483584"/>
                        <a:gd name="connsiteY3" fmla="*/ 12950 h 406161"/>
                        <a:gd name="connsiteX4" fmla="*/ 1480530 w 1483584"/>
                        <a:gd name="connsiteY4" fmla="*/ 404572 h 406161"/>
                        <a:gd name="connsiteX5" fmla="*/ 0 w 1483584"/>
                        <a:gd name="connsiteY5" fmla="*/ 406161 h 406161"/>
                        <a:gd name="connsiteX6" fmla="*/ 524226 w 1483584"/>
                        <a:gd name="connsiteY6" fmla="*/ 0 h 406161"/>
                        <a:gd name="connsiteX0" fmla="*/ 524226 w 1483584"/>
                        <a:gd name="connsiteY0" fmla="*/ 0 h 406161"/>
                        <a:gd name="connsiteX1" fmla="*/ 686022 w 1483584"/>
                        <a:gd name="connsiteY1" fmla="*/ 244123 h 406161"/>
                        <a:gd name="connsiteX2" fmla="*/ 820289 w 1483584"/>
                        <a:gd name="connsiteY2" fmla="*/ 246941 h 406161"/>
                        <a:gd name="connsiteX3" fmla="*/ 988151 w 1483584"/>
                        <a:gd name="connsiteY3" fmla="*/ 12950 h 406161"/>
                        <a:gd name="connsiteX4" fmla="*/ 1480530 w 1483584"/>
                        <a:gd name="connsiteY4" fmla="*/ 404572 h 406161"/>
                        <a:gd name="connsiteX5" fmla="*/ 0 w 1483584"/>
                        <a:gd name="connsiteY5" fmla="*/ 406161 h 406161"/>
                        <a:gd name="connsiteX6" fmla="*/ 524226 w 1483584"/>
                        <a:gd name="connsiteY6" fmla="*/ 0 h 406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83584" h="406161">
                          <a:moveTo>
                            <a:pt x="524226" y="0"/>
                          </a:moveTo>
                          <a:cubicBezTo>
                            <a:pt x="578364" y="87873"/>
                            <a:pt x="663002" y="203220"/>
                            <a:pt x="686022" y="244123"/>
                          </a:cubicBezTo>
                          <a:lnTo>
                            <a:pt x="820289" y="246941"/>
                          </a:lnTo>
                          <a:cubicBezTo>
                            <a:pt x="868050" y="177385"/>
                            <a:pt x="930669" y="89894"/>
                            <a:pt x="988151" y="12950"/>
                          </a:cubicBezTo>
                          <a:cubicBezTo>
                            <a:pt x="1296031" y="41432"/>
                            <a:pt x="1512067" y="193201"/>
                            <a:pt x="1480530" y="404572"/>
                          </a:cubicBezTo>
                          <a:lnTo>
                            <a:pt x="0" y="406161"/>
                          </a:lnTo>
                          <a:cubicBezTo>
                            <a:pt x="85722" y="24103"/>
                            <a:pt x="309963" y="48713"/>
                            <a:pt x="524226"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59" name="Freeform 58">
                      <a:extLst>
                        <a:ext uri="{FF2B5EF4-FFF2-40B4-BE49-F238E27FC236}">
                          <a16:creationId xmlns:a16="http://schemas.microsoft.com/office/drawing/2014/main" xmlns="" id="{F4D8C0CF-AD3F-47DC-8DEF-09E9C471C715}"/>
                        </a:ext>
                      </a:extLst>
                    </p:cNvPr>
                    <p:cNvSpPr/>
                    <p:nvPr/>
                  </p:nvSpPr>
                  <p:spPr>
                    <a:xfrm>
                      <a:off x="4600607" y="5886035"/>
                      <a:ext cx="64524" cy="100424"/>
                    </a:xfrm>
                    <a:custGeom>
                      <a:avLst/>
                      <a:gdLst>
                        <a:gd name="connsiteX0" fmla="*/ 33317 w 233124"/>
                        <a:gd name="connsiteY0" fmla="*/ 161 h 312102"/>
                        <a:gd name="connsiteX1" fmla="*/ 76180 w 233124"/>
                        <a:gd name="connsiteY1" fmla="*/ 45403 h 312102"/>
                        <a:gd name="connsiteX2" fmla="*/ 146585 w 233124"/>
                        <a:gd name="connsiteY2" fmla="*/ 45321 h 312102"/>
                        <a:gd name="connsiteX3" fmla="*/ 209531 w 233124"/>
                        <a:gd name="connsiteY3" fmla="*/ 2541 h 312102"/>
                        <a:gd name="connsiteX4" fmla="*/ 231750 w 233124"/>
                        <a:gd name="connsiteY4" fmla="*/ 26351 h 312102"/>
                        <a:gd name="connsiteX5" fmla="*/ 167456 w 233124"/>
                        <a:gd name="connsiteY5" fmla="*/ 127465 h 312102"/>
                        <a:gd name="connsiteX6" fmla="*/ 166669 w 233124"/>
                        <a:gd name="connsiteY6" fmla="*/ 127465 h 312102"/>
                        <a:gd name="connsiteX7" fmla="*/ 166669 w 233124"/>
                        <a:gd name="connsiteY7" fmla="*/ 312102 h 312102"/>
                        <a:gd name="connsiteX8" fmla="*/ 61894 w 233124"/>
                        <a:gd name="connsiteY8" fmla="*/ 312102 h 312102"/>
                        <a:gd name="connsiteX9" fmla="*/ 61894 w 233124"/>
                        <a:gd name="connsiteY9" fmla="*/ 126519 h 312102"/>
                        <a:gd name="connsiteX10" fmla="*/ 535 w 233124"/>
                        <a:gd name="connsiteY10" fmla="*/ 21589 h 312102"/>
                        <a:gd name="connsiteX11" fmla="*/ 33317 w 233124"/>
                        <a:gd name="connsiteY11" fmla="*/ 161 h 312102"/>
                        <a:gd name="connsiteX0" fmla="*/ 33317 w 233124"/>
                        <a:gd name="connsiteY0" fmla="*/ 161 h 358604"/>
                        <a:gd name="connsiteX1" fmla="*/ 76180 w 233124"/>
                        <a:gd name="connsiteY1" fmla="*/ 45403 h 358604"/>
                        <a:gd name="connsiteX2" fmla="*/ 146585 w 233124"/>
                        <a:gd name="connsiteY2" fmla="*/ 45321 h 358604"/>
                        <a:gd name="connsiteX3" fmla="*/ 209531 w 233124"/>
                        <a:gd name="connsiteY3" fmla="*/ 2541 h 358604"/>
                        <a:gd name="connsiteX4" fmla="*/ 231750 w 233124"/>
                        <a:gd name="connsiteY4" fmla="*/ 26351 h 358604"/>
                        <a:gd name="connsiteX5" fmla="*/ 167456 w 233124"/>
                        <a:gd name="connsiteY5" fmla="*/ 127465 h 358604"/>
                        <a:gd name="connsiteX6" fmla="*/ 166669 w 233124"/>
                        <a:gd name="connsiteY6" fmla="*/ 127465 h 358604"/>
                        <a:gd name="connsiteX7" fmla="*/ 166669 w 233124"/>
                        <a:gd name="connsiteY7" fmla="*/ 312102 h 358604"/>
                        <a:gd name="connsiteX8" fmla="*/ 61894 w 233124"/>
                        <a:gd name="connsiteY8" fmla="*/ 358604 h 358604"/>
                        <a:gd name="connsiteX9" fmla="*/ 61894 w 233124"/>
                        <a:gd name="connsiteY9" fmla="*/ 126519 h 358604"/>
                        <a:gd name="connsiteX10" fmla="*/ 535 w 233124"/>
                        <a:gd name="connsiteY10" fmla="*/ 21589 h 358604"/>
                        <a:gd name="connsiteX11" fmla="*/ 33317 w 233124"/>
                        <a:gd name="connsiteY11" fmla="*/ 161 h 358604"/>
                        <a:gd name="connsiteX0" fmla="*/ 33317 w 233124"/>
                        <a:gd name="connsiteY0" fmla="*/ 161 h 362832"/>
                        <a:gd name="connsiteX1" fmla="*/ 76180 w 233124"/>
                        <a:gd name="connsiteY1" fmla="*/ 45403 h 362832"/>
                        <a:gd name="connsiteX2" fmla="*/ 146585 w 233124"/>
                        <a:gd name="connsiteY2" fmla="*/ 45321 h 362832"/>
                        <a:gd name="connsiteX3" fmla="*/ 209531 w 233124"/>
                        <a:gd name="connsiteY3" fmla="*/ 2541 h 362832"/>
                        <a:gd name="connsiteX4" fmla="*/ 231750 w 233124"/>
                        <a:gd name="connsiteY4" fmla="*/ 26351 h 362832"/>
                        <a:gd name="connsiteX5" fmla="*/ 167456 w 233124"/>
                        <a:gd name="connsiteY5" fmla="*/ 127465 h 362832"/>
                        <a:gd name="connsiteX6" fmla="*/ 166669 w 233124"/>
                        <a:gd name="connsiteY6" fmla="*/ 127465 h 362832"/>
                        <a:gd name="connsiteX7" fmla="*/ 166669 w 233124"/>
                        <a:gd name="connsiteY7" fmla="*/ 362832 h 362832"/>
                        <a:gd name="connsiteX8" fmla="*/ 61894 w 233124"/>
                        <a:gd name="connsiteY8" fmla="*/ 358604 h 362832"/>
                        <a:gd name="connsiteX9" fmla="*/ 61894 w 233124"/>
                        <a:gd name="connsiteY9" fmla="*/ 126519 h 362832"/>
                        <a:gd name="connsiteX10" fmla="*/ 535 w 233124"/>
                        <a:gd name="connsiteY10" fmla="*/ 21589 h 362832"/>
                        <a:gd name="connsiteX11" fmla="*/ 33317 w 233124"/>
                        <a:gd name="connsiteY11" fmla="*/ 161 h 362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3124" h="362832">
                          <a:moveTo>
                            <a:pt x="33317" y="161"/>
                          </a:moveTo>
                          <a:lnTo>
                            <a:pt x="76180" y="45403"/>
                          </a:lnTo>
                          <a:lnTo>
                            <a:pt x="146585" y="45321"/>
                          </a:lnTo>
                          <a:lnTo>
                            <a:pt x="209531" y="2541"/>
                          </a:lnTo>
                          <a:cubicBezTo>
                            <a:pt x="222495" y="3334"/>
                            <a:pt x="237837" y="30321"/>
                            <a:pt x="231750" y="26351"/>
                          </a:cubicBezTo>
                          <a:lnTo>
                            <a:pt x="167456" y="127465"/>
                          </a:lnTo>
                          <a:lnTo>
                            <a:pt x="166669" y="127465"/>
                          </a:lnTo>
                          <a:lnTo>
                            <a:pt x="166669" y="362832"/>
                          </a:lnTo>
                          <a:lnTo>
                            <a:pt x="61894" y="358604"/>
                          </a:lnTo>
                          <a:lnTo>
                            <a:pt x="61894" y="126519"/>
                          </a:lnTo>
                          <a:lnTo>
                            <a:pt x="535" y="21589"/>
                          </a:lnTo>
                          <a:cubicBezTo>
                            <a:pt x="-4413" y="8890"/>
                            <a:pt x="26359" y="-1427"/>
                            <a:pt x="33317" y="161"/>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60" name="Freeform 59">
                      <a:extLst>
                        <a:ext uri="{FF2B5EF4-FFF2-40B4-BE49-F238E27FC236}">
                          <a16:creationId xmlns:a16="http://schemas.microsoft.com/office/drawing/2014/main" xmlns="" id="{58D193B9-DB07-4C62-A4F9-0FDE49992952}"/>
                        </a:ext>
                      </a:extLst>
                    </p:cNvPr>
                    <p:cNvSpPr/>
                    <p:nvPr/>
                  </p:nvSpPr>
                  <p:spPr>
                    <a:xfrm>
                      <a:off x="4521043" y="5598243"/>
                      <a:ext cx="216119" cy="270415"/>
                    </a:xfrm>
                    <a:custGeom>
                      <a:avLst/>
                      <a:gdLst>
                        <a:gd name="connsiteX0" fmla="*/ 92012 w 361229"/>
                        <a:gd name="connsiteY0" fmla="*/ 144797 h 451981"/>
                        <a:gd name="connsiteX1" fmla="*/ 67191 w 361229"/>
                        <a:gd name="connsiteY1" fmla="*/ 207623 h 451981"/>
                        <a:gd name="connsiteX2" fmla="*/ 58043 w 361229"/>
                        <a:gd name="connsiteY2" fmla="*/ 307170 h 451981"/>
                        <a:gd name="connsiteX3" fmla="*/ 318033 w 361229"/>
                        <a:gd name="connsiteY3" fmla="*/ 307520 h 451981"/>
                        <a:gd name="connsiteX4" fmla="*/ 298547 w 361229"/>
                        <a:gd name="connsiteY4" fmla="*/ 203922 h 451981"/>
                        <a:gd name="connsiteX5" fmla="*/ 237355 w 361229"/>
                        <a:gd name="connsiteY5" fmla="*/ 179281 h 451981"/>
                        <a:gd name="connsiteX6" fmla="*/ 137613 w 361229"/>
                        <a:gd name="connsiteY6" fmla="*/ 177048 h 451981"/>
                        <a:gd name="connsiteX7" fmla="*/ 92012 w 361229"/>
                        <a:gd name="connsiteY7" fmla="*/ 144797 h 451981"/>
                        <a:gd name="connsiteX8" fmla="*/ 186750 w 361229"/>
                        <a:gd name="connsiteY8" fmla="*/ 55 h 451981"/>
                        <a:gd name="connsiteX9" fmla="*/ 352742 w 361229"/>
                        <a:gd name="connsiteY9" fmla="*/ 186827 h 451981"/>
                        <a:gd name="connsiteX10" fmla="*/ 331229 w 361229"/>
                        <a:gd name="connsiteY10" fmla="*/ 336743 h 451981"/>
                        <a:gd name="connsiteX11" fmla="*/ 45694 w 361229"/>
                        <a:gd name="connsiteY11" fmla="*/ 338698 h 451981"/>
                        <a:gd name="connsiteX12" fmla="*/ 16358 w 361229"/>
                        <a:gd name="connsiteY12" fmla="*/ 177048 h 451981"/>
                        <a:gd name="connsiteX13" fmla="*/ 186750 w 361229"/>
                        <a:gd name="connsiteY13" fmla="*/ 55 h 451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61229" h="451981">
                          <a:moveTo>
                            <a:pt x="92012" y="144797"/>
                          </a:moveTo>
                          <a:cubicBezTo>
                            <a:pt x="71579" y="151497"/>
                            <a:pt x="60812" y="189180"/>
                            <a:pt x="67191" y="207623"/>
                          </a:cubicBezTo>
                          <a:cubicBezTo>
                            <a:pt x="28843" y="147743"/>
                            <a:pt x="3350" y="274643"/>
                            <a:pt x="58043" y="307170"/>
                          </a:cubicBezTo>
                          <a:cubicBezTo>
                            <a:pt x="103191" y="485175"/>
                            <a:pt x="277776" y="454813"/>
                            <a:pt x="318033" y="307520"/>
                          </a:cubicBezTo>
                          <a:cubicBezTo>
                            <a:pt x="373238" y="252851"/>
                            <a:pt x="338966" y="149422"/>
                            <a:pt x="298547" y="203922"/>
                          </a:cubicBezTo>
                          <a:cubicBezTo>
                            <a:pt x="300414" y="134496"/>
                            <a:pt x="271674" y="131239"/>
                            <a:pt x="237355" y="179281"/>
                          </a:cubicBezTo>
                          <a:cubicBezTo>
                            <a:pt x="208903" y="177601"/>
                            <a:pt x="160808" y="178194"/>
                            <a:pt x="137613" y="177048"/>
                          </a:cubicBezTo>
                          <a:cubicBezTo>
                            <a:pt x="120011" y="147912"/>
                            <a:pt x="104272" y="140778"/>
                            <a:pt x="92012" y="144797"/>
                          </a:cubicBezTo>
                          <a:close/>
                          <a:moveTo>
                            <a:pt x="186750" y="55"/>
                          </a:moveTo>
                          <a:cubicBezTo>
                            <a:pt x="267505" y="2174"/>
                            <a:pt x="347527" y="64920"/>
                            <a:pt x="352742" y="186827"/>
                          </a:cubicBezTo>
                          <a:cubicBezTo>
                            <a:pt x="370995" y="213330"/>
                            <a:pt x="357958" y="308284"/>
                            <a:pt x="331229" y="336743"/>
                          </a:cubicBezTo>
                          <a:cubicBezTo>
                            <a:pt x="308412" y="468428"/>
                            <a:pt x="95891" y="510150"/>
                            <a:pt x="45694" y="338698"/>
                          </a:cubicBezTo>
                          <a:cubicBezTo>
                            <a:pt x="12447" y="339575"/>
                            <a:pt x="-20801" y="189861"/>
                            <a:pt x="16358" y="177048"/>
                          </a:cubicBezTo>
                          <a:cubicBezTo>
                            <a:pt x="24507" y="56446"/>
                            <a:pt x="105995" y="-2064"/>
                            <a:pt x="186750" y="55"/>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grpSp>
          </p:grpSp>
          <p:grpSp>
            <p:nvGrpSpPr>
              <p:cNvPr id="14" name="Group 13">
                <a:extLst>
                  <a:ext uri="{FF2B5EF4-FFF2-40B4-BE49-F238E27FC236}">
                    <a16:creationId xmlns:a16="http://schemas.microsoft.com/office/drawing/2014/main" xmlns="" id="{CA7BE3B7-D81F-4C58-8AEA-E8372EB6851C}"/>
                  </a:ext>
                </a:extLst>
              </p:cNvPr>
              <p:cNvGrpSpPr/>
              <p:nvPr/>
            </p:nvGrpSpPr>
            <p:grpSpPr>
              <a:xfrm>
                <a:off x="2734588" y="2078314"/>
                <a:ext cx="1139794" cy="1559978"/>
                <a:chOff x="2734588" y="2078314"/>
                <a:chExt cx="1139794" cy="1559978"/>
              </a:xfrm>
            </p:grpSpPr>
            <p:sp>
              <p:nvSpPr>
                <p:cNvPr id="48" name="Freeform 47">
                  <a:extLst>
                    <a:ext uri="{FF2B5EF4-FFF2-40B4-BE49-F238E27FC236}">
                      <a16:creationId xmlns:a16="http://schemas.microsoft.com/office/drawing/2014/main" xmlns="" id="{4207999E-A616-4D0E-933F-E1E90B61A882}"/>
                    </a:ext>
                  </a:extLst>
                </p:cNvPr>
                <p:cNvSpPr/>
                <p:nvPr/>
              </p:nvSpPr>
              <p:spPr>
                <a:xfrm rot="10800000">
                  <a:off x="2734588" y="2078314"/>
                  <a:ext cx="1139794" cy="1559978"/>
                </a:xfrm>
                <a:custGeom>
                  <a:avLst/>
                  <a:gdLst>
                    <a:gd name="connsiteX0" fmla="*/ 1048609 w 1139794"/>
                    <a:gd name="connsiteY0" fmla="*/ 1559978 h 1559978"/>
                    <a:gd name="connsiteX1" fmla="*/ 0 w 1139794"/>
                    <a:gd name="connsiteY1" fmla="*/ 1559978 h 1559978"/>
                    <a:gd name="connsiteX2" fmla="*/ 0 w 1139794"/>
                    <a:gd name="connsiteY2" fmla="*/ 1113297 h 1559978"/>
                    <a:gd name="connsiteX3" fmla="*/ 27525 w 1139794"/>
                    <a:gd name="connsiteY3" fmla="*/ 1131832 h 1559978"/>
                    <a:gd name="connsiteX4" fmla="*/ 291563 w 1139794"/>
                    <a:gd name="connsiteY4" fmla="*/ 827022 h 1559978"/>
                    <a:gd name="connsiteX5" fmla="*/ 36525 w 1139794"/>
                    <a:gd name="connsiteY5" fmla="*/ 480717 h 1559978"/>
                    <a:gd name="connsiteX6" fmla="*/ 0 w 1139794"/>
                    <a:gd name="connsiteY6" fmla="*/ 501629 h 1559978"/>
                    <a:gd name="connsiteX7" fmla="*/ 0 w 1139794"/>
                    <a:gd name="connsiteY7" fmla="*/ 157969 h 1559978"/>
                    <a:gd name="connsiteX8" fmla="*/ 660017 w 1139794"/>
                    <a:gd name="connsiteY8" fmla="*/ 157969 h 1559978"/>
                    <a:gd name="connsiteX9" fmla="*/ 660015 w 1139794"/>
                    <a:gd name="connsiteY9" fmla="*/ 157968 h 1559978"/>
                    <a:gd name="connsiteX10" fmla="*/ 0 w 1139794"/>
                    <a:gd name="connsiteY10" fmla="*/ 157968 h 1559978"/>
                    <a:gd name="connsiteX11" fmla="*/ 0 w 1139794"/>
                    <a:gd name="connsiteY11" fmla="*/ 0 h 1559978"/>
                    <a:gd name="connsiteX12" fmla="*/ 836167 w 1139794"/>
                    <a:gd name="connsiteY12" fmla="*/ 0 h 1559978"/>
                    <a:gd name="connsiteX13" fmla="*/ 913683 w 1139794"/>
                    <a:gd name="connsiteY13" fmla="*/ 140709 h 1559978"/>
                    <a:gd name="connsiteX14" fmla="*/ 1068525 w 1139794"/>
                    <a:gd name="connsiteY14" fmla="*/ 499317 h 1559978"/>
                    <a:gd name="connsiteX15" fmla="*/ 1078093 w 1139794"/>
                    <a:gd name="connsiteY15" fmla="*/ 1468185 h 1559978"/>
                    <a:gd name="connsiteX16" fmla="*/ 1048609 w 1139794"/>
                    <a:gd name="connsiteY16" fmla="*/ 1559978 h 15599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139794" h="1559978">
                      <a:moveTo>
                        <a:pt x="1048609" y="1559978"/>
                      </a:moveTo>
                      <a:lnTo>
                        <a:pt x="0" y="1559978"/>
                      </a:lnTo>
                      <a:lnTo>
                        <a:pt x="0" y="1113297"/>
                      </a:lnTo>
                      <a:lnTo>
                        <a:pt x="27525" y="1131832"/>
                      </a:lnTo>
                      <a:cubicBezTo>
                        <a:pt x="162455" y="1201231"/>
                        <a:pt x="286065" y="1114118"/>
                        <a:pt x="291563" y="827022"/>
                      </a:cubicBezTo>
                      <a:cubicBezTo>
                        <a:pt x="299562" y="623539"/>
                        <a:pt x="206512" y="402222"/>
                        <a:pt x="36525" y="480717"/>
                      </a:cubicBezTo>
                      <a:lnTo>
                        <a:pt x="0" y="501629"/>
                      </a:lnTo>
                      <a:lnTo>
                        <a:pt x="0" y="157969"/>
                      </a:lnTo>
                      <a:lnTo>
                        <a:pt x="660017" y="157969"/>
                      </a:lnTo>
                      <a:lnTo>
                        <a:pt x="660015" y="157968"/>
                      </a:lnTo>
                      <a:lnTo>
                        <a:pt x="0" y="157968"/>
                      </a:lnTo>
                      <a:lnTo>
                        <a:pt x="0" y="0"/>
                      </a:lnTo>
                      <a:lnTo>
                        <a:pt x="836167" y="0"/>
                      </a:lnTo>
                      <a:lnTo>
                        <a:pt x="913683" y="140709"/>
                      </a:lnTo>
                      <a:cubicBezTo>
                        <a:pt x="974680" y="254620"/>
                        <a:pt x="1030986" y="371812"/>
                        <a:pt x="1068525" y="499317"/>
                      </a:cubicBezTo>
                      <a:cubicBezTo>
                        <a:pt x="1163541" y="825111"/>
                        <a:pt x="1160315" y="1158595"/>
                        <a:pt x="1078093" y="1468185"/>
                      </a:cubicBezTo>
                      <a:lnTo>
                        <a:pt x="1048609" y="1559978"/>
                      </a:lnTo>
                      <a:close/>
                    </a:path>
                  </a:pathLst>
                </a:custGeom>
                <a:solidFill>
                  <a:srgbClr val="BF90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49" name="Group 48">
                  <a:extLst>
                    <a:ext uri="{FF2B5EF4-FFF2-40B4-BE49-F238E27FC236}">
                      <a16:creationId xmlns:a16="http://schemas.microsoft.com/office/drawing/2014/main" xmlns="" id="{5EEAE68B-8443-4874-A058-92DC6982018E}"/>
                    </a:ext>
                  </a:extLst>
                </p:cNvPr>
                <p:cNvGrpSpPr/>
                <p:nvPr/>
              </p:nvGrpSpPr>
              <p:grpSpPr>
                <a:xfrm>
                  <a:off x="3028230" y="2469782"/>
                  <a:ext cx="512870" cy="501636"/>
                  <a:chOff x="4904423" y="5620301"/>
                  <a:chExt cx="448296" cy="438475"/>
                </a:xfrm>
              </p:grpSpPr>
              <p:sp>
                <p:nvSpPr>
                  <p:cNvPr id="50" name="Rectangle 912">
                    <a:extLst>
                      <a:ext uri="{FF2B5EF4-FFF2-40B4-BE49-F238E27FC236}">
                        <a16:creationId xmlns:a16="http://schemas.microsoft.com/office/drawing/2014/main" xmlns="" id="{AD7F5B17-95CD-4BEF-9EA4-B4D3A997BCC7}"/>
                      </a:ext>
                    </a:extLst>
                  </p:cNvPr>
                  <p:cNvSpPr/>
                  <p:nvPr/>
                </p:nvSpPr>
                <p:spPr>
                  <a:xfrm>
                    <a:off x="4937721" y="5620301"/>
                    <a:ext cx="381015" cy="438475"/>
                  </a:xfrm>
                  <a:custGeom>
                    <a:avLst/>
                    <a:gdLst>
                      <a:gd name="connsiteX0" fmla="*/ 0 w 5341620"/>
                      <a:gd name="connsiteY0" fmla="*/ 0 h 5524500"/>
                      <a:gd name="connsiteX1" fmla="*/ 5341620 w 5341620"/>
                      <a:gd name="connsiteY1" fmla="*/ 0 h 5524500"/>
                      <a:gd name="connsiteX2" fmla="*/ 5341620 w 5341620"/>
                      <a:gd name="connsiteY2" fmla="*/ 5524500 h 5524500"/>
                      <a:gd name="connsiteX3" fmla="*/ 0 w 5341620"/>
                      <a:gd name="connsiteY3" fmla="*/ 5524500 h 5524500"/>
                      <a:gd name="connsiteX4" fmla="*/ 0 w 5341620"/>
                      <a:gd name="connsiteY4" fmla="*/ 0 h 5524500"/>
                      <a:gd name="connsiteX0" fmla="*/ 1668780 w 5341620"/>
                      <a:gd name="connsiteY0" fmla="*/ 929640 h 5524500"/>
                      <a:gd name="connsiteX1" fmla="*/ 5341620 w 5341620"/>
                      <a:gd name="connsiteY1" fmla="*/ 0 h 5524500"/>
                      <a:gd name="connsiteX2" fmla="*/ 5341620 w 5341620"/>
                      <a:gd name="connsiteY2" fmla="*/ 5524500 h 5524500"/>
                      <a:gd name="connsiteX3" fmla="*/ 0 w 5341620"/>
                      <a:gd name="connsiteY3" fmla="*/ 5524500 h 5524500"/>
                      <a:gd name="connsiteX4" fmla="*/ 1668780 w 5341620"/>
                      <a:gd name="connsiteY4" fmla="*/ 929640 h 5524500"/>
                      <a:gd name="connsiteX0" fmla="*/ 1668780 w 5341620"/>
                      <a:gd name="connsiteY0" fmla="*/ 7620 h 4602480"/>
                      <a:gd name="connsiteX1" fmla="*/ 3718560 w 5341620"/>
                      <a:gd name="connsiteY1" fmla="*/ 0 h 4602480"/>
                      <a:gd name="connsiteX2" fmla="*/ 5341620 w 5341620"/>
                      <a:gd name="connsiteY2" fmla="*/ 4602480 h 4602480"/>
                      <a:gd name="connsiteX3" fmla="*/ 0 w 5341620"/>
                      <a:gd name="connsiteY3" fmla="*/ 4602480 h 4602480"/>
                      <a:gd name="connsiteX4" fmla="*/ 1668780 w 5341620"/>
                      <a:gd name="connsiteY4" fmla="*/ 7620 h 4602480"/>
                      <a:gd name="connsiteX0" fmla="*/ 1668780 w 5341620"/>
                      <a:gd name="connsiteY0" fmla="*/ 7620 h 4602480"/>
                      <a:gd name="connsiteX1" fmla="*/ 3718560 w 5341620"/>
                      <a:gd name="connsiteY1" fmla="*/ 0 h 4602480"/>
                      <a:gd name="connsiteX2" fmla="*/ 5341620 w 5341620"/>
                      <a:gd name="connsiteY2" fmla="*/ 4602480 h 4602480"/>
                      <a:gd name="connsiteX3" fmla="*/ 0 w 5341620"/>
                      <a:gd name="connsiteY3" fmla="*/ 4602480 h 4602480"/>
                      <a:gd name="connsiteX4" fmla="*/ 300990 w 5341620"/>
                      <a:gd name="connsiteY4" fmla="*/ 2937510 h 4602480"/>
                      <a:gd name="connsiteX5" fmla="*/ 1668780 w 5341620"/>
                      <a:gd name="connsiteY5" fmla="*/ 7620 h 4602480"/>
                      <a:gd name="connsiteX0" fmla="*/ 1668780 w 5341620"/>
                      <a:gd name="connsiteY0" fmla="*/ 7620 h 4602480"/>
                      <a:gd name="connsiteX1" fmla="*/ 3718560 w 5341620"/>
                      <a:gd name="connsiteY1" fmla="*/ 0 h 4602480"/>
                      <a:gd name="connsiteX2" fmla="*/ 5034915 w 5341620"/>
                      <a:gd name="connsiteY2" fmla="*/ 2947035 h 4602480"/>
                      <a:gd name="connsiteX3" fmla="*/ 5341620 w 5341620"/>
                      <a:gd name="connsiteY3" fmla="*/ 4602480 h 4602480"/>
                      <a:gd name="connsiteX4" fmla="*/ 0 w 5341620"/>
                      <a:gd name="connsiteY4" fmla="*/ 4602480 h 4602480"/>
                      <a:gd name="connsiteX5" fmla="*/ 300990 w 5341620"/>
                      <a:gd name="connsiteY5" fmla="*/ 2937510 h 4602480"/>
                      <a:gd name="connsiteX6" fmla="*/ 1668780 w 5341620"/>
                      <a:gd name="connsiteY6" fmla="*/ 7620 h 4602480"/>
                      <a:gd name="connsiteX0" fmla="*/ 1668780 w 5341620"/>
                      <a:gd name="connsiteY0" fmla="*/ 7620 h 4602480"/>
                      <a:gd name="connsiteX1" fmla="*/ 3718560 w 5341620"/>
                      <a:gd name="connsiteY1" fmla="*/ 0 h 4602480"/>
                      <a:gd name="connsiteX2" fmla="*/ 5034915 w 5341620"/>
                      <a:gd name="connsiteY2" fmla="*/ 2947035 h 4602480"/>
                      <a:gd name="connsiteX3" fmla="*/ 5341620 w 5341620"/>
                      <a:gd name="connsiteY3" fmla="*/ 4602480 h 4602480"/>
                      <a:gd name="connsiteX4" fmla="*/ 0 w 5341620"/>
                      <a:gd name="connsiteY4" fmla="*/ 4602480 h 4602480"/>
                      <a:gd name="connsiteX5" fmla="*/ 300990 w 5341620"/>
                      <a:gd name="connsiteY5" fmla="*/ 2937510 h 4602480"/>
                      <a:gd name="connsiteX6" fmla="*/ 1958340 w 5341620"/>
                      <a:gd name="connsiteY6" fmla="*/ 2023110 h 4602480"/>
                      <a:gd name="connsiteX7" fmla="*/ 1668780 w 5341620"/>
                      <a:gd name="connsiteY7" fmla="*/ 7620 h 4602480"/>
                      <a:gd name="connsiteX0" fmla="*/ 1668780 w 5341620"/>
                      <a:gd name="connsiteY0" fmla="*/ 7620 h 4602480"/>
                      <a:gd name="connsiteX1" fmla="*/ 3718560 w 5341620"/>
                      <a:gd name="connsiteY1" fmla="*/ 0 h 4602480"/>
                      <a:gd name="connsiteX2" fmla="*/ 3358515 w 5341620"/>
                      <a:gd name="connsiteY2" fmla="*/ 1956435 h 4602480"/>
                      <a:gd name="connsiteX3" fmla="*/ 5034915 w 5341620"/>
                      <a:gd name="connsiteY3" fmla="*/ 2947035 h 4602480"/>
                      <a:gd name="connsiteX4" fmla="*/ 5341620 w 5341620"/>
                      <a:gd name="connsiteY4" fmla="*/ 4602480 h 4602480"/>
                      <a:gd name="connsiteX5" fmla="*/ 0 w 5341620"/>
                      <a:gd name="connsiteY5" fmla="*/ 4602480 h 4602480"/>
                      <a:gd name="connsiteX6" fmla="*/ 300990 w 5341620"/>
                      <a:gd name="connsiteY6" fmla="*/ 2937510 h 4602480"/>
                      <a:gd name="connsiteX7" fmla="*/ 1958340 w 5341620"/>
                      <a:gd name="connsiteY7" fmla="*/ 2023110 h 4602480"/>
                      <a:gd name="connsiteX8" fmla="*/ 1668780 w 5341620"/>
                      <a:gd name="connsiteY8" fmla="*/ 7620 h 4602480"/>
                      <a:gd name="connsiteX0" fmla="*/ 1670724 w 5343564"/>
                      <a:gd name="connsiteY0" fmla="*/ 7620 h 4602480"/>
                      <a:gd name="connsiteX1" fmla="*/ 3720504 w 5343564"/>
                      <a:gd name="connsiteY1" fmla="*/ 0 h 4602480"/>
                      <a:gd name="connsiteX2" fmla="*/ 3360459 w 5343564"/>
                      <a:gd name="connsiteY2" fmla="*/ 1956435 h 4602480"/>
                      <a:gd name="connsiteX3" fmla="*/ 5036859 w 5343564"/>
                      <a:gd name="connsiteY3" fmla="*/ 2947035 h 4602480"/>
                      <a:gd name="connsiteX4" fmla="*/ 5343564 w 5343564"/>
                      <a:gd name="connsiteY4" fmla="*/ 4602480 h 4602480"/>
                      <a:gd name="connsiteX5" fmla="*/ 1944 w 5343564"/>
                      <a:gd name="connsiteY5" fmla="*/ 4602480 h 4602480"/>
                      <a:gd name="connsiteX6" fmla="*/ 302934 w 5343564"/>
                      <a:gd name="connsiteY6" fmla="*/ 2937510 h 4602480"/>
                      <a:gd name="connsiteX7" fmla="*/ 1960284 w 5343564"/>
                      <a:gd name="connsiteY7" fmla="*/ 2023110 h 4602480"/>
                      <a:gd name="connsiteX8" fmla="*/ 1670724 w 5343564"/>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671476 w 5344316"/>
                      <a:gd name="connsiteY8" fmla="*/ 7620 h 4602480"/>
                      <a:gd name="connsiteX0" fmla="*/ 1671476 w 5344316"/>
                      <a:gd name="connsiteY0" fmla="*/ 7620 h 4602480"/>
                      <a:gd name="connsiteX1" fmla="*/ 3721256 w 5344316"/>
                      <a:gd name="connsiteY1" fmla="*/ 0 h 4602480"/>
                      <a:gd name="connsiteX2" fmla="*/ 3361211 w 5344316"/>
                      <a:gd name="connsiteY2" fmla="*/ 1956435 h 4602480"/>
                      <a:gd name="connsiteX3" fmla="*/ 5037611 w 5344316"/>
                      <a:gd name="connsiteY3" fmla="*/ 2947035 h 4602480"/>
                      <a:gd name="connsiteX4" fmla="*/ 5344316 w 5344316"/>
                      <a:gd name="connsiteY4" fmla="*/ 4602480 h 4602480"/>
                      <a:gd name="connsiteX5" fmla="*/ 2696 w 5344316"/>
                      <a:gd name="connsiteY5" fmla="*/ 4602480 h 4602480"/>
                      <a:gd name="connsiteX6" fmla="*/ 303686 w 5344316"/>
                      <a:gd name="connsiteY6" fmla="*/ 2937510 h 4602480"/>
                      <a:gd name="connsiteX7" fmla="*/ 1961036 w 5344316"/>
                      <a:gd name="connsiteY7" fmla="*/ 2023110 h 4602480"/>
                      <a:gd name="connsiteX8" fmla="*/ 1989611 w 5344316"/>
                      <a:gd name="connsiteY8" fmla="*/ 1537335 h 4602480"/>
                      <a:gd name="connsiteX9" fmla="*/ 1671476 w 5344316"/>
                      <a:gd name="connsiteY9" fmla="*/ 7620 h 4602480"/>
                      <a:gd name="connsiteX0" fmla="*/ 1671476 w 5344316"/>
                      <a:gd name="connsiteY0" fmla="*/ 7620 h 4602480"/>
                      <a:gd name="connsiteX1" fmla="*/ 3721256 w 5344316"/>
                      <a:gd name="connsiteY1" fmla="*/ 0 h 4602480"/>
                      <a:gd name="connsiteX2" fmla="*/ 3351686 w 5344316"/>
                      <a:gd name="connsiteY2" fmla="*/ 1527810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351686 w 5344316"/>
                      <a:gd name="connsiteY2" fmla="*/ 1527810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351686 w 5344316"/>
                      <a:gd name="connsiteY2" fmla="*/ 1527810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346924 w 5344316"/>
                      <a:gd name="connsiteY2" fmla="*/ 1534954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346924 w 5344316"/>
                      <a:gd name="connsiteY2" fmla="*/ 1534954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346924 w 5344316"/>
                      <a:gd name="connsiteY2" fmla="*/ 1534954 h 4602480"/>
                      <a:gd name="connsiteX3" fmla="*/ 3361211 w 5344316"/>
                      <a:gd name="connsiteY3" fmla="*/ 1956435 h 4602480"/>
                      <a:gd name="connsiteX4" fmla="*/ 5037611 w 5344316"/>
                      <a:gd name="connsiteY4" fmla="*/ 2947035 h 4602480"/>
                      <a:gd name="connsiteX5" fmla="*/ 5344316 w 5344316"/>
                      <a:gd name="connsiteY5" fmla="*/ 4602480 h 4602480"/>
                      <a:gd name="connsiteX6" fmla="*/ 2696 w 5344316"/>
                      <a:gd name="connsiteY6" fmla="*/ 4602480 h 4602480"/>
                      <a:gd name="connsiteX7" fmla="*/ 303686 w 5344316"/>
                      <a:gd name="connsiteY7" fmla="*/ 2937510 h 4602480"/>
                      <a:gd name="connsiteX8" fmla="*/ 1961036 w 5344316"/>
                      <a:gd name="connsiteY8" fmla="*/ 2023110 h 4602480"/>
                      <a:gd name="connsiteX9" fmla="*/ 1989611 w 5344316"/>
                      <a:gd name="connsiteY9" fmla="*/ 1537335 h 4602480"/>
                      <a:gd name="connsiteX10" fmla="*/ 1671476 w 5344316"/>
                      <a:gd name="connsiteY10" fmla="*/ 7620 h 4602480"/>
                      <a:gd name="connsiteX0" fmla="*/ 1671476 w 5344316"/>
                      <a:gd name="connsiteY0" fmla="*/ 7620 h 4602480"/>
                      <a:gd name="connsiteX1" fmla="*/ 3721256 w 5344316"/>
                      <a:gd name="connsiteY1" fmla="*/ 0 h 4602480"/>
                      <a:gd name="connsiteX2" fmla="*/ 3520755 w 5344316"/>
                      <a:gd name="connsiteY2" fmla="*/ 920591 h 4602480"/>
                      <a:gd name="connsiteX3" fmla="*/ 3346924 w 5344316"/>
                      <a:gd name="connsiteY3" fmla="*/ 1534954 h 4602480"/>
                      <a:gd name="connsiteX4" fmla="*/ 3361211 w 5344316"/>
                      <a:gd name="connsiteY4" fmla="*/ 1956435 h 4602480"/>
                      <a:gd name="connsiteX5" fmla="*/ 5037611 w 5344316"/>
                      <a:gd name="connsiteY5" fmla="*/ 2947035 h 4602480"/>
                      <a:gd name="connsiteX6" fmla="*/ 5344316 w 5344316"/>
                      <a:gd name="connsiteY6" fmla="*/ 4602480 h 4602480"/>
                      <a:gd name="connsiteX7" fmla="*/ 2696 w 5344316"/>
                      <a:gd name="connsiteY7" fmla="*/ 4602480 h 4602480"/>
                      <a:gd name="connsiteX8" fmla="*/ 303686 w 5344316"/>
                      <a:gd name="connsiteY8" fmla="*/ 2937510 h 4602480"/>
                      <a:gd name="connsiteX9" fmla="*/ 1961036 w 5344316"/>
                      <a:gd name="connsiteY9" fmla="*/ 2023110 h 4602480"/>
                      <a:gd name="connsiteX10" fmla="*/ 1989611 w 5344316"/>
                      <a:gd name="connsiteY10" fmla="*/ 1537335 h 4602480"/>
                      <a:gd name="connsiteX11" fmla="*/ 1671476 w 5344316"/>
                      <a:gd name="connsiteY11" fmla="*/ 7620 h 4602480"/>
                      <a:gd name="connsiteX0" fmla="*/ 1671476 w 5344316"/>
                      <a:gd name="connsiteY0" fmla="*/ 7620 h 4602480"/>
                      <a:gd name="connsiteX1" fmla="*/ 3721256 w 5344316"/>
                      <a:gd name="connsiteY1" fmla="*/ 0 h 4602480"/>
                      <a:gd name="connsiteX2" fmla="*/ 3520755 w 5344316"/>
                      <a:gd name="connsiteY2" fmla="*/ 920591 h 4602480"/>
                      <a:gd name="connsiteX3" fmla="*/ 3346924 w 5344316"/>
                      <a:gd name="connsiteY3" fmla="*/ 1534954 h 4602480"/>
                      <a:gd name="connsiteX4" fmla="*/ 3361211 w 5344316"/>
                      <a:gd name="connsiteY4" fmla="*/ 1956435 h 4602480"/>
                      <a:gd name="connsiteX5" fmla="*/ 5037611 w 5344316"/>
                      <a:gd name="connsiteY5" fmla="*/ 2947035 h 4602480"/>
                      <a:gd name="connsiteX6" fmla="*/ 5344316 w 5344316"/>
                      <a:gd name="connsiteY6" fmla="*/ 4602480 h 4602480"/>
                      <a:gd name="connsiteX7" fmla="*/ 2696 w 5344316"/>
                      <a:gd name="connsiteY7" fmla="*/ 4602480 h 4602480"/>
                      <a:gd name="connsiteX8" fmla="*/ 303686 w 5344316"/>
                      <a:gd name="connsiteY8" fmla="*/ 2937510 h 4602480"/>
                      <a:gd name="connsiteX9" fmla="*/ 1961036 w 5344316"/>
                      <a:gd name="connsiteY9" fmla="*/ 2023110 h 4602480"/>
                      <a:gd name="connsiteX10" fmla="*/ 1989611 w 5344316"/>
                      <a:gd name="connsiteY10" fmla="*/ 1537335 h 4602480"/>
                      <a:gd name="connsiteX11" fmla="*/ 1671476 w 5344316"/>
                      <a:gd name="connsiteY11" fmla="*/ 7620 h 4602480"/>
                      <a:gd name="connsiteX0" fmla="*/ 1671476 w 5344316"/>
                      <a:gd name="connsiteY0" fmla="*/ 7620 h 4602480"/>
                      <a:gd name="connsiteX1" fmla="*/ 3721256 w 5344316"/>
                      <a:gd name="connsiteY1" fmla="*/ 0 h 4602480"/>
                      <a:gd name="connsiteX2" fmla="*/ 3520755 w 5344316"/>
                      <a:gd name="connsiteY2" fmla="*/ 920591 h 4602480"/>
                      <a:gd name="connsiteX3" fmla="*/ 3346924 w 5344316"/>
                      <a:gd name="connsiteY3" fmla="*/ 1534954 h 4602480"/>
                      <a:gd name="connsiteX4" fmla="*/ 3361211 w 5344316"/>
                      <a:gd name="connsiteY4" fmla="*/ 1956435 h 4602480"/>
                      <a:gd name="connsiteX5" fmla="*/ 5037611 w 5344316"/>
                      <a:gd name="connsiteY5" fmla="*/ 2947035 h 4602480"/>
                      <a:gd name="connsiteX6" fmla="*/ 5344316 w 5344316"/>
                      <a:gd name="connsiteY6" fmla="*/ 4602480 h 4602480"/>
                      <a:gd name="connsiteX7" fmla="*/ 2696 w 5344316"/>
                      <a:gd name="connsiteY7" fmla="*/ 4602480 h 4602480"/>
                      <a:gd name="connsiteX8" fmla="*/ 303686 w 5344316"/>
                      <a:gd name="connsiteY8" fmla="*/ 2937510 h 4602480"/>
                      <a:gd name="connsiteX9" fmla="*/ 1961036 w 5344316"/>
                      <a:gd name="connsiteY9" fmla="*/ 2023110 h 4602480"/>
                      <a:gd name="connsiteX10" fmla="*/ 1989611 w 5344316"/>
                      <a:gd name="connsiteY10" fmla="*/ 1537335 h 4602480"/>
                      <a:gd name="connsiteX11" fmla="*/ 1671476 w 5344316"/>
                      <a:gd name="connsiteY11" fmla="*/ 7620 h 4602480"/>
                      <a:gd name="connsiteX0" fmla="*/ 1671476 w 5344316"/>
                      <a:gd name="connsiteY0" fmla="*/ 7620 h 4602480"/>
                      <a:gd name="connsiteX1" fmla="*/ 3721256 w 5344316"/>
                      <a:gd name="connsiteY1" fmla="*/ 0 h 4602480"/>
                      <a:gd name="connsiteX2" fmla="*/ 3520755 w 5344316"/>
                      <a:gd name="connsiteY2" fmla="*/ 920591 h 4602480"/>
                      <a:gd name="connsiteX3" fmla="*/ 3346924 w 5344316"/>
                      <a:gd name="connsiteY3" fmla="*/ 1534954 h 4602480"/>
                      <a:gd name="connsiteX4" fmla="*/ 3361211 w 5344316"/>
                      <a:gd name="connsiteY4" fmla="*/ 1956435 h 4602480"/>
                      <a:gd name="connsiteX5" fmla="*/ 5037611 w 5344316"/>
                      <a:gd name="connsiteY5" fmla="*/ 2947035 h 4602480"/>
                      <a:gd name="connsiteX6" fmla="*/ 5344316 w 5344316"/>
                      <a:gd name="connsiteY6" fmla="*/ 4602480 h 4602480"/>
                      <a:gd name="connsiteX7" fmla="*/ 2696 w 5344316"/>
                      <a:gd name="connsiteY7" fmla="*/ 4602480 h 4602480"/>
                      <a:gd name="connsiteX8" fmla="*/ 303686 w 5344316"/>
                      <a:gd name="connsiteY8" fmla="*/ 2937510 h 4602480"/>
                      <a:gd name="connsiteX9" fmla="*/ 1961036 w 5344316"/>
                      <a:gd name="connsiteY9" fmla="*/ 2023110 h 4602480"/>
                      <a:gd name="connsiteX10" fmla="*/ 1989611 w 5344316"/>
                      <a:gd name="connsiteY10" fmla="*/ 1537335 h 4602480"/>
                      <a:gd name="connsiteX11" fmla="*/ 1671476 w 5344316"/>
                      <a:gd name="connsiteY11" fmla="*/ 7620 h 4602480"/>
                      <a:gd name="connsiteX0" fmla="*/ 1671476 w 5344316"/>
                      <a:gd name="connsiteY0" fmla="*/ 0 h 4594860"/>
                      <a:gd name="connsiteX1" fmla="*/ 3702206 w 5344316"/>
                      <a:gd name="connsiteY1" fmla="*/ 23336 h 4594860"/>
                      <a:gd name="connsiteX2" fmla="*/ 3520755 w 5344316"/>
                      <a:gd name="connsiteY2" fmla="*/ 912971 h 4594860"/>
                      <a:gd name="connsiteX3" fmla="*/ 3346924 w 5344316"/>
                      <a:gd name="connsiteY3" fmla="*/ 1527334 h 4594860"/>
                      <a:gd name="connsiteX4" fmla="*/ 3361211 w 5344316"/>
                      <a:gd name="connsiteY4" fmla="*/ 1948815 h 4594860"/>
                      <a:gd name="connsiteX5" fmla="*/ 5037611 w 5344316"/>
                      <a:gd name="connsiteY5" fmla="*/ 2939415 h 4594860"/>
                      <a:gd name="connsiteX6" fmla="*/ 5344316 w 5344316"/>
                      <a:gd name="connsiteY6" fmla="*/ 4594860 h 4594860"/>
                      <a:gd name="connsiteX7" fmla="*/ 2696 w 5344316"/>
                      <a:gd name="connsiteY7" fmla="*/ 4594860 h 4594860"/>
                      <a:gd name="connsiteX8" fmla="*/ 303686 w 5344316"/>
                      <a:gd name="connsiteY8" fmla="*/ 2929890 h 4594860"/>
                      <a:gd name="connsiteX9" fmla="*/ 1961036 w 5344316"/>
                      <a:gd name="connsiteY9" fmla="*/ 2015490 h 4594860"/>
                      <a:gd name="connsiteX10" fmla="*/ 1989611 w 5344316"/>
                      <a:gd name="connsiteY10" fmla="*/ 1529715 h 4594860"/>
                      <a:gd name="connsiteX11" fmla="*/ 1671476 w 5344316"/>
                      <a:gd name="connsiteY11" fmla="*/ 0 h 4594860"/>
                      <a:gd name="connsiteX0" fmla="*/ 1671476 w 5344316"/>
                      <a:gd name="connsiteY0" fmla="*/ 0 h 4594860"/>
                      <a:gd name="connsiteX1" fmla="*/ 3702206 w 5344316"/>
                      <a:gd name="connsiteY1" fmla="*/ 23336 h 4594860"/>
                      <a:gd name="connsiteX2" fmla="*/ 3520755 w 5344316"/>
                      <a:gd name="connsiteY2" fmla="*/ 912971 h 4594860"/>
                      <a:gd name="connsiteX3" fmla="*/ 3346924 w 5344316"/>
                      <a:gd name="connsiteY3" fmla="*/ 1527334 h 4594860"/>
                      <a:gd name="connsiteX4" fmla="*/ 3361211 w 5344316"/>
                      <a:gd name="connsiteY4" fmla="*/ 1948815 h 4594860"/>
                      <a:gd name="connsiteX5" fmla="*/ 5037611 w 5344316"/>
                      <a:gd name="connsiteY5" fmla="*/ 2939415 h 4594860"/>
                      <a:gd name="connsiteX6" fmla="*/ 5344316 w 5344316"/>
                      <a:gd name="connsiteY6" fmla="*/ 4594860 h 4594860"/>
                      <a:gd name="connsiteX7" fmla="*/ 2696 w 5344316"/>
                      <a:gd name="connsiteY7" fmla="*/ 4594860 h 4594860"/>
                      <a:gd name="connsiteX8" fmla="*/ 303686 w 5344316"/>
                      <a:gd name="connsiteY8" fmla="*/ 2929890 h 4594860"/>
                      <a:gd name="connsiteX9" fmla="*/ 1961036 w 5344316"/>
                      <a:gd name="connsiteY9" fmla="*/ 2015490 h 4594860"/>
                      <a:gd name="connsiteX10" fmla="*/ 1989611 w 5344316"/>
                      <a:gd name="connsiteY10" fmla="*/ 1529715 h 4594860"/>
                      <a:gd name="connsiteX11" fmla="*/ 1671476 w 5344316"/>
                      <a:gd name="connsiteY11" fmla="*/ 0 h 4594860"/>
                      <a:gd name="connsiteX0" fmla="*/ 1671476 w 5344316"/>
                      <a:gd name="connsiteY0" fmla="*/ 0 h 4594860"/>
                      <a:gd name="connsiteX1" fmla="*/ 3702206 w 5344316"/>
                      <a:gd name="connsiteY1" fmla="*/ 23336 h 4594860"/>
                      <a:gd name="connsiteX2" fmla="*/ 3520755 w 5344316"/>
                      <a:gd name="connsiteY2" fmla="*/ 912971 h 4594860"/>
                      <a:gd name="connsiteX3" fmla="*/ 3346924 w 5344316"/>
                      <a:gd name="connsiteY3" fmla="*/ 1527334 h 4594860"/>
                      <a:gd name="connsiteX4" fmla="*/ 3361211 w 5344316"/>
                      <a:gd name="connsiteY4" fmla="*/ 1948815 h 4594860"/>
                      <a:gd name="connsiteX5" fmla="*/ 5037611 w 5344316"/>
                      <a:gd name="connsiteY5" fmla="*/ 2939415 h 4594860"/>
                      <a:gd name="connsiteX6" fmla="*/ 5344316 w 5344316"/>
                      <a:gd name="connsiteY6" fmla="*/ 4594860 h 4594860"/>
                      <a:gd name="connsiteX7" fmla="*/ 2696 w 5344316"/>
                      <a:gd name="connsiteY7" fmla="*/ 4594860 h 4594860"/>
                      <a:gd name="connsiteX8" fmla="*/ 303686 w 5344316"/>
                      <a:gd name="connsiteY8" fmla="*/ 2929890 h 4594860"/>
                      <a:gd name="connsiteX9" fmla="*/ 1961036 w 5344316"/>
                      <a:gd name="connsiteY9" fmla="*/ 2015490 h 4594860"/>
                      <a:gd name="connsiteX10" fmla="*/ 1989611 w 5344316"/>
                      <a:gd name="connsiteY10" fmla="*/ 1529715 h 4594860"/>
                      <a:gd name="connsiteX11" fmla="*/ 1671476 w 5344316"/>
                      <a:gd name="connsiteY11" fmla="*/ 0 h 4594860"/>
                      <a:gd name="connsiteX0" fmla="*/ 1671476 w 5344316"/>
                      <a:gd name="connsiteY0" fmla="*/ 0 h 4594860"/>
                      <a:gd name="connsiteX1" fmla="*/ 3702206 w 5344316"/>
                      <a:gd name="connsiteY1" fmla="*/ 23336 h 4594860"/>
                      <a:gd name="connsiteX2" fmla="*/ 3520755 w 5344316"/>
                      <a:gd name="connsiteY2" fmla="*/ 912971 h 4594860"/>
                      <a:gd name="connsiteX3" fmla="*/ 3346924 w 5344316"/>
                      <a:gd name="connsiteY3" fmla="*/ 1527334 h 4594860"/>
                      <a:gd name="connsiteX4" fmla="*/ 3361211 w 5344316"/>
                      <a:gd name="connsiteY4" fmla="*/ 1948815 h 4594860"/>
                      <a:gd name="connsiteX5" fmla="*/ 5037611 w 5344316"/>
                      <a:gd name="connsiteY5" fmla="*/ 2939415 h 4594860"/>
                      <a:gd name="connsiteX6" fmla="*/ 5344316 w 5344316"/>
                      <a:gd name="connsiteY6" fmla="*/ 4594860 h 4594860"/>
                      <a:gd name="connsiteX7" fmla="*/ 2696 w 5344316"/>
                      <a:gd name="connsiteY7" fmla="*/ 4594860 h 4594860"/>
                      <a:gd name="connsiteX8" fmla="*/ 303686 w 5344316"/>
                      <a:gd name="connsiteY8" fmla="*/ 2929890 h 4594860"/>
                      <a:gd name="connsiteX9" fmla="*/ 1961036 w 5344316"/>
                      <a:gd name="connsiteY9" fmla="*/ 2015490 h 4594860"/>
                      <a:gd name="connsiteX10" fmla="*/ 1989611 w 5344316"/>
                      <a:gd name="connsiteY10" fmla="*/ 1529715 h 4594860"/>
                      <a:gd name="connsiteX11" fmla="*/ 1671476 w 5344316"/>
                      <a:gd name="connsiteY11" fmla="*/ 0 h 4594860"/>
                      <a:gd name="connsiteX0" fmla="*/ 1671476 w 5344316"/>
                      <a:gd name="connsiteY0" fmla="*/ 0 h 4594860"/>
                      <a:gd name="connsiteX1" fmla="*/ 3702206 w 5344316"/>
                      <a:gd name="connsiteY1" fmla="*/ 23336 h 4594860"/>
                      <a:gd name="connsiteX2" fmla="*/ 3520755 w 5344316"/>
                      <a:gd name="connsiteY2" fmla="*/ 912971 h 4594860"/>
                      <a:gd name="connsiteX3" fmla="*/ 3346924 w 5344316"/>
                      <a:gd name="connsiteY3" fmla="*/ 1527334 h 4594860"/>
                      <a:gd name="connsiteX4" fmla="*/ 3361211 w 5344316"/>
                      <a:gd name="connsiteY4" fmla="*/ 1948815 h 4594860"/>
                      <a:gd name="connsiteX5" fmla="*/ 5037611 w 5344316"/>
                      <a:gd name="connsiteY5" fmla="*/ 2939415 h 4594860"/>
                      <a:gd name="connsiteX6" fmla="*/ 5344316 w 5344316"/>
                      <a:gd name="connsiteY6" fmla="*/ 4594860 h 4594860"/>
                      <a:gd name="connsiteX7" fmla="*/ 2696 w 5344316"/>
                      <a:gd name="connsiteY7" fmla="*/ 4594860 h 4594860"/>
                      <a:gd name="connsiteX8" fmla="*/ 303686 w 5344316"/>
                      <a:gd name="connsiteY8" fmla="*/ 2929890 h 4594860"/>
                      <a:gd name="connsiteX9" fmla="*/ 1961036 w 5344316"/>
                      <a:gd name="connsiteY9" fmla="*/ 2008346 h 4594860"/>
                      <a:gd name="connsiteX10" fmla="*/ 1989611 w 5344316"/>
                      <a:gd name="connsiteY10" fmla="*/ 1529715 h 4594860"/>
                      <a:gd name="connsiteX11" fmla="*/ 1671476 w 5344316"/>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1989719 w 5344424"/>
                      <a:gd name="connsiteY10" fmla="*/ 1529715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1989719 w 5344424"/>
                      <a:gd name="connsiteY10" fmla="*/ 1529715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1989719 w 5344424"/>
                      <a:gd name="connsiteY10" fmla="*/ 1529715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671584 w 5344424"/>
                      <a:gd name="connsiteY11"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832557 w 5344424"/>
                      <a:gd name="connsiteY11" fmla="*/ 912971 h 4594860"/>
                      <a:gd name="connsiteX12" fmla="*/ 1671584 w 5344424"/>
                      <a:gd name="connsiteY12"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832557 w 5344424"/>
                      <a:gd name="connsiteY11" fmla="*/ 912971 h 4594860"/>
                      <a:gd name="connsiteX12" fmla="*/ 1671584 w 5344424"/>
                      <a:gd name="connsiteY12"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832557 w 5344424"/>
                      <a:gd name="connsiteY11" fmla="*/ 912971 h 4594860"/>
                      <a:gd name="connsiteX12" fmla="*/ 1671584 w 5344424"/>
                      <a:gd name="connsiteY12" fmla="*/ 0 h 4594860"/>
                      <a:gd name="connsiteX0" fmla="*/ 1671584 w 5344424"/>
                      <a:gd name="connsiteY0" fmla="*/ 0 h 4594860"/>
                      <a:gd name="connsiteX1" fmla="*/ 3702314 w 5344424"/>
                      <a:gd name="connsiteY1" fmla="*/ 23336 h 4594860"/>
                      <a:gd name="connsiteX2" fmla="*/ 3520863 w 5344424"/>
                      <a:gd name="connsiteY2" fmla="*/ 912971 h 4594860"/>
                      <a:gd name="connsiteX3" fmla="*/ 3347032 w 5344424"/>
                      <a:gd name="connsiteY3" fmla="*/ 1527334 h 4594860"/>
                      <a:gd name="connsiteX4" fmla="*/ 3361319 w 5344424"/>
                      <a:gd name="connsiteY4" fmla="*/ 1948815 h 4594860"/>
                      <a:gd name="connsiteX5" fmla="*/ 5037719 w 5344424"/>
                      <a:gd name="connsiteY5" fmla="*/ 2939415 h 4594860"/>
                      <a:gd name="connsiteX6" fmla="*/ 5344424 w 5344424"/>
                      <a:gd name="connsiteY6" fmla="*/ 4594860 h 4594860"/>
                      <a:gd name="connsiteX7" fmla="*/ 2804 w 5344424"/>
                      <a:gd name="connsiteY7" fmla="*/ 4594860 h 4594860"/>
                      <a:gd name="connsiteX8" fmla="*/ 299031 w 5344424"/>
                      <a:gd name="connsiteY8" fmla="*/ 2920365 h 4594860"/>
                      <a:gd name="connsiteX9" fmla="*/ 1961144 w 5344424"/>
                      <a:gd name="connsiteY9" fmla="*/ 2008346 h 4594860"/>
                      <a:gd name="connsiteX10" fmla="*/ 2004006 w 5344424"/>
                      <a:gd name="connsiteY10" fmla="*/ 1520190 h 4594860"/>
                      <a:gd name="connsiteX11" fmla="*/ 1832557 w 5344424"/>
                      <a:gd name="connsiteY11" fmla="*/ 912971 h 4594860"/>
                      <a:gd name="connsiteX12" fmla="*/ 1671584 w 5344424"/>
                      <a:gd name="connsiteY12" fmla="*/ 0 h 4594860"/>
                      <a:gd name="connsiteX0" fmla="*/ 1654915 w 5344424"/>
                      <a:gd name="connsiteY0" fmla="*/ 0 h 4578192"/>
                      <a:gd name="connsiteX1" fmla="*/ 3702314 w 5344424"/>
                      <a:gd name="connsiteY1" fmla="*/ 6668 h 4578192"/>
                      <a:gd name="connsiteX2" fmla="*/ 3520863 w 5344424"/>
                      <a:gd name="connsiteY2" fmla="*/ 896303 h 4578192"/>
                      <a:gd name="connsiteX3" fmla="*/ 3347032 w 5344424"/>
                      <a:gd name="connsiteY3" fmla="*/ 1510666 h 4578192"/>
                      <a:gd name="connsiteX4" fmla="*/ 3361319 w 5344424"/>
                      <a:gd name="connsiteY4" fmla="*/ 1932147 h 4578192"/>
                      <a:gd name="connsiteX5" fmla="*/ 5037719 w 5344424"/>
                      <a:gd name="connsiteY5" fmla="*/ 2922747 h 4578192"/>
                      <a:gd name="connsiteX6" fmla="*/ 5344424 w 5344424"/>
                      <a:gd name="connsiteY6" fmla="*/ 4578192 h 4578192"/>
                      <a:gd name="connsiteX7" fmla="*/ 2804 w 5344424"/>
                      <a:gd name="connsiteY7" fmla="*/ 4578192 h 4578192"/>
                      <a:gd name="connsiteX8" fmla="*/ 299031 w 5344424"/>
                      <a:gd name="connsiteY8" fmla="*/ 2903697 h 4578192"/>
                      <a:gd name="connsiteX9" fmla="*/ 1961144 w 5344424"/>
                      <a:gd name="connsiteY9" fmla="*/ 1991678 h 4578192"/>
                      <a:gd name="connsiteX10" fmla="*/ 2004006 w 5344424"/>
                      <a:gd name="connsiteY10" fmla="*/ 1503522 h 4578192"/>
                      <a:gd name="connsiteX11" fmla="*/ 1832557 w 5344424"/>
                      <a:gd name="connsiteY11" fmla="*/ 896303 h 4578192"/>
                      <a:gd name="connsiteX12" fmla="*/ 1654915 w 5344424"/>
                      <a:gd name="connsiteY12" fmla="*/ 0 h 4578192"/>
                      <a:gd name="connsiteX0" fmla="*/ 1650152 w 5344424"/>
                      <a:gd name="connsiteY0" fmla="*/ 0 h 4578192"/>
                      <a:gd name="connsiteX1" fmla="*/ 3702314 w 5344424"/>
                      <a:gd name="connsiteY1" fmla="*/ 6668 h 4578192"/>
                      <a:gd name="connsiteX2" fmla="*/ 3520863 w 5344424"/>
                      <a:gd name="connsiteY2" fmla="*/ 896303 h 4578192"/>
                      <a:gd name="connsiteX3" fmla="*/ 3347032 w 5344424"/>
                      <a:gd name="connsiteY3" fmla="*/ 1510666 h 4578192"/>
                      <a:gd name="connsiteX4" fmla="*/ 3361319 w 5344424"/>
                      <a:gd name="connsiteY4" fmla="*/ 1932147 h 4578192"/>
                      <a:gd name="connsiteX5" fmla="*/ 5037719 w 5344424"/>
                      <a:gd name="connsiteY5" fmla="*/ 2922747 h 4578192"/>
                      <a:gd name="connsiteX6" fmla="*/ 5344424 w 5344424"/>
                      <a:gd name="connsiteY6" fmla="*/ 4578192 h 4578192"/>
                      <a:gd name="connsiteX7" fmla="*/ 2804 w 5344424"/>
                      <a:gd name="connsiteY7" fmla="*/ 4578192 h 4578192"/>
                      <a:gd name="connsiteX8" fmla="*/ 299031 w 5344424"/>
                      <a:gd name="connsiteY8" fmla="*/ 2903697 h 4578192"/>
                      <a:gd name="connsiteX9" fmla="*/ 1961144 w 5344424"/>
                      <a:gd name="connsiteY9" fmla="*/ 1991678 h 4578192"/>
                      <a:gd name="connsiteX10" fmla="*/ 2004006 w 5344424"/>
                      <a:gd name="connsiteY10" fmla="*/ 1503522 h 4578192"/>
                      <a:gd name="connsiteX11" fmla="*/ 1832557 w 5344424"/>
                      <a:gd name="connsiteY11" fmla="*/ 896303 h 4578192"/>
                      <a:gd name="connsiteX12" fmla="*/ 1650152 w 5344424"/>
                      <a:gd name="connsiteY12" fmla="*/ 0 h 4578192"/>
                      <a:gd name="connsiteX0" fmla="*/ 1650152 w 5344424"/>
                      <a:gd name="connsiteY0" fmla="*/ 0 h 4578192"/>
                      <a:gd name="connsiteX1" fmla="*/ 3702314 w 5344424"/>
                      <a:gd name="connsiteY1" fmla="*/ 6668 h 4578192"/>
                      <a:gd name="connsiteX2" fmla="*/ 3520863 w 5344424"/>
                      <a:gd name="connsiteY2" fmla="*/ 896303 h 4578192"/>
                      <a:gd name="connsiteX3" fmla="*/ 3347032 w 5344424"/>
                      <a:gd name="connsiteY3" fmla="*/ 1510666 h 4578192"/>
                      <a:gd name="connsiteX4" fmla="*/ 3361319 w 5344424"/>
                      <a:gd name="connsiteY4" fmla="*/ 1932147 h 4578192"/>
                      <a:gd name="connsiteX5" fmla="*/ 5037719 w 5344424"/>
                      <a:gd name="connsiteY5" fmla="*/ 2922747 h 4578192"/>
                      <a:gd name="connsiteX6" fmla="*/ 5344424 w 5344424"/>
                      <a:gd name="connsiteY6" fmla="*/ 4578192 h 4578192"/>
                      <a:gd name="connsiteX7" fmla="*/ 2804 w 5344424"/>
                      <a:gd name="connsiteY7" fmla="*/ 4578192 h 4578192"/>
                      <a:gd name="connsiteX8" fmla="*/ 299031 w 5344424"/>
                      <a:gd name="connsiteY8" fmla="*/ 2903697 h 4578192"/>
                      <a:gd name="connsiteX9" fmla="*/ 1961144 w 5344424"/>
                      <a:gd name="connsiteY9" fmla="*/ 1991678 h 4578192"/>
                      <a:gd name="connsiteX10" fmla="*/ 2004006 w 5344424"/>
                      <a:gd name="connsiteY10" fmla="*/ 1503522 h 4578192"/>
                      <a:gd name="connsiteX11" fmla="*/ 1832557 w 5344424"/>
                      <a:gd name="connsiteY11" fmla="*/ 896303 h 4578192"/>
                      <a:gd name="connsiteX12" fmla="*/ 1650152 w 5344424"/>
                      <a:gd name="connsiteY12" fmla="*/ 0 h 4578192"/>
                      <a:gd name="connsiteX0" fmla="*/ 1650152 w 5344424"/>
                      <a:gd name="connsiteY0" fmla="*/ 476 h 4571524"/>
                      <a:gd name="connsiteX1" fmla="*/ 3702314 w 5344424"/>
                      <a:gd name="connsiteY1" fmla="*/ 0 h 4571524"/>
                      <a:gd name="connsiteX2" fmla="*/ 3520863 w 5344424"/>
                      <a:gd name="connsiteY2" fmla="*/ 889635 h 4571524"/>
                      <a:gd name="connsiteX3" fmla="*/ 3347032 w 5344424"/>
                      <a:gd name="connsiteY3" fmla="*/ 1503998 h 4571524"/>
                      <a:gd name="connsiteX4" fmla="*/ 3361319 w 5344424"/>
                      <a:gd name="connsiteY4" fmla="*/ 1925479 h 4571524"/>
                      <a:gd name="connsiteX5" fmla="*/ 5037719 w 5344424"/>
                      <a:gd name="connsiteY5" fmla="*/ 2916079 h 4571524"/>
                      <a:gd name="connsiteX6" fmla="*/ 5344424 w 5344424"/>
                      <a:gd name="connsiteY6" fmla="*/ 4571524 h 4571524"/>
                      <a:gd name="connsiteX7" fmla="*/ 2804 w 5344424"/>
                      <a:gd name="connsiteY7" fmla="*/ 4571524 h 4571524"/>
                      <a:gd name="connsiteX8" fmla="*/ 299031 w 5344424"/>
                      <a:gd name="connsiteY8" fmla="*/ 2897029 h 4571524"/>
                      <a:gd name="connsiteX9" fmla="*/ 1961144 w 5344424"/>
                      <a:gd name="connsiteY9" fmla="*/ 1985010 h 4571524"/>
                      <a:gd name="connsiteX10" fmla="*/ 2004006 w 5344424"/>
                      <a:gd name="connsiteY10" fmla="*/ 1496854 h 4571524"/>
                      <a:gd name="connsiteX11" fmla="*/ 1832557 w 5344424"/>
                      <a:gd name="connsiteY11" fmla="*/ 889635 h 4571524"/>
                      <a:gd name="connsiteX12" fmla="*/ 1650152 w 5344424"/>
                      <a:gd name="connsiteY12" fmla="*/ 476 h 4571524"/>
                      <a:gd name="connsiteX0" fmla="*/ 1650152 w 5344424"/>
                      <a:gd name="connsiteY0" fmla="*/ 476 h 4571524"/>
                      <a:gd name="connsiteX1" fmla="*/ 3702314 w 5344424"/>
                      <a:gd name="connsiteY1" fmla="*/ 0 h 4571524"/>
                      <a:gd name="connsiteX2" fmla="*/ 3520863 w 5344424"/>
                      <a:gd name="connsiteY2" fmla="*/ 889635 h 4571524"/>
                      <a:gd name="connsiteX3" fmla="*/ 3347032 w 5344424"/>
                      <a:gd name="connsiteY3" fmla="*/ 1503998 h 4571524"/>
                      <a:gd name="connsiteX4" fmla="*/ 3361319 w 5344424"/>
                      <a:gd name="connsiteY4" fmla="*/ 1925479 h 4571524"/>
                      <a:gd name="connsiteX5" fmla="*/ 5037719 w 5344424"/>
                      <a:gd name="connsiteY5" fmla="*/ 2916079 h 4571524"/>
                      <a:gd name="connsiteX6" fmla="*/ 5344424 w 5344424"/>
                      <a:gd name="connsiteY6" fmla="*/ 4571524 h 4571524"/>
                      <a:gd name="connsiteX7" fmla="*/ 2804 w 5344424"/>
                      <a:gd name="connsiteY7" fmla="*/ 4571524 h 4571524"/>
                      <a:gd name="connsiteX8" fmla="*/ 299031 w 5344424"/>
                      <a:gd name="connsiteY8" fmla="*/ 2897029 h 4571524"/>
                      <a:gd name="connsiteX9" fmla="*/ 1961144 w 5344424"/>
                      <a:gd name="connsiteY9" fmla="*/ 1985010 h 4571524"/>
                      <a:gd name="connsiteX10" fmla="*/ 2004006 w 5344424"/>
                      <a:gd name="connsiteY10" fmla="*/ 1496854 h 4571524"/>
                      <a:gd name="connsiteX11" fmla="*/ 1832557 w 5344424"/>
                      <a:gd name="connsiteY11" fmla="*/ 889635 h 4571524"/>
                      <a:gd name="connsiteX12" fmla="*/ 1650152 w 5344424"/>
                      <a:gd name="connsiteY12" fmla="*/ 476 h 4571524"/>
                      <a:gd name="connsiteX0" fmla="*/ 1650152 w 5344424"/>
                      <a:gd name="connsiteY0" fmla="*/ 476 h 4571524"/>
                      <a:gd name="connsiteX1" fmla="*/ 3702314 w 5344424"/>
                      <a:gd name="connsiteY1" fmla="*/ 0 h 4571524"/>
                      <a:gd name="connsiteX2" fmla="*/ 3520863 w 5344424"/>
                      <a:gd name="connsiteY2" fmla="*/ 889635 h 4571524"/>
                      <a:gd name="connsiteX3" fmla="*/ 3347032 w 5344424"/>
                      <a:gd name="connsiteY3" fmla="*/ 1503998 h 4571524"/>
                      <a:gd name="connsiteX4" fmla="*/ 3361319 w 5344424"/>
                      <a:gd name="connsiteY4" fmla="*/ 1925479 h 4571524"/>
                      <a:gd name="connsiteX5" fmla="*/ 5037719 w 5344424"/>
                      <a:gd name="connsiteY5" fmla="*/ 2916079 h 4571524"/>
                      <a:gd name="connsiteX6" fmla="*/ 5344424 w 5344424"/>
                      <a:gd name="connsiteY6" fmla="*/ 4571524 h 4571524"/>
                      <a:gd name="connsiteX7" fmla="*/ 2804 w 5344424"/>
                      <a:gd name="connsiteY7" fmla="*/ 4571524 h 4571524"/>
                      <a:gd name="connsiteX8" fmla="*/ 299031 w 5344424"/>
                      <a:gd name="connsiteY8" fmla="*/ 2897029 h 4571524"/>
                      <a:gd name="connsiteX9" fmla="*/ 1961144 w 5344424"/>
                      <a:gd name="connsiteY9" fmla="*/ 1985010 h 4571524"/>
                      <a:gd name="connsiteX10" fmla="*/ 2004006 w 5344424"/>
                      <a:gd name="connsiteY10" fmla="*/ 1496854 h 4571524"/>
                      <a:gd name="connsiteX11" fmla="*/ 1832557 w 5344424"/>
                      <a:gd name="connsiteY11" fmla="*/ 889635 h 4571524"/>
                      <a:gd name="connsiteX12" fmla="*/ 1650152 w 5344424"/>
                      <a:gd name="connsiteY12" fmla="*/ 476 h 4571524"/>
                      <a:gd name="connsiteX0" fmla="*/ 1650152 w 5344424"/>
                      <a:gd name="connsiteY0" fmla="*/ 1357947 h 5928995"/>
                      <a:gd name="connsiteX1" fmla="*/ 1992894 w 5344424"/>
                      <a:gd name="connsiteY1" fmla="*/ 0 h 5928995"/>
                      <a:gd name="connsiteX2" fmla="*/ 3702314 w 5344424"/>
                      <a:gd name="connsiteY2" fmla="*/ 1357471 h 5928995"/>
                      <a:gd name="connsiteX3" fmla="*/ 3520863 w 5344424"/>
                      <a:gd name="connsiteY3" fmla="*/ 2247106 h 5928995"/>
                      <a:gd name="connsiteX4" fmla="*/ 3347032 w 5344424"/>
                      <a:gd name="connsiteY4" fmla="*/ 2861469 h 5928995"/>
                      <a:gd name="connsiteX5" fmla="*/ 3361319 w 5344424"/>
                      <a:gd name="connsiteY5" fmla="*/ 3282950 h 5928995"/>
                      <a:gd name="connsiteX6" fmla="*/ 5037719 w 5344424"/>
                      <a:gd name="connsiteY6" fmla="*/ 4273550 h 5928995"/>
                      <a:gd name="connsiteX7" fmla="*/ 5344424 w 5344424"/>
                      <a:gd name="connsiteY7" fmla="*/ 5928995 h 5928995"/>
                      <a:gd name="connsiteX8" fmla="*/ 2804 w 5344424"/>
                      <a:gd name="connsiteY8" fmla="*/ 5928995 h 5928995"/>
                      <a:gd name="connsiteX9" fmla="*/ 299031 w 5344424"/>
                      <a:gd name="connsiteY9" fmla="*/ 4254500 h 5928995"/>
                      <a:gd name="connsiteX10" fmla="*/ 1961144 w 5344424"/>
                      <a:gd name="connsiteY10" fmla="*/ 3342481 h 5928995"/>
                      <a:gd name="connsiteX11" fmla="*/ 2004006 w 5344424"/>
                      <a:gd name="connsiteY11" fmla="*/ 2854325 h 5928995"/>
                      <a:gd name="connsiteX12" fmla="*/ 1832557 w 5344424"/>
                      <a:gd name="connsiteY12" fmla="*/ 2247106 h 5928995"/>
                      <a:gd name="connsiteX13" fmla="*/ 1650152 w 5344424"/>
                      <a:gd name="connsiteY13" fmla="*/ 1357947 h 5928995"/>
                      <a:gd name="connsiteX0" fmla="*/ 1650152 w 5344424"/>
                      <a:gd name="connsiteY0" fmla="*/ 1361908 h 5932956"/>
                      <a:gd name="connsiteX1" fmla="*/ 1992894 w 5344424"/>
                      <a:gd name="connsiteY1" fmla="*/ 3961 h 5932956"/>
                      <a:gd name="connsiteX2" fmla="*/ 3702314 w 5344424"/>
                      <a:gd name="connsiteY2" fmla="*/ 1361432 h 5932956"/>
                      <a:gd name="connsiteX3" fmla="*/ 3520863 w 5344424"/>
                      <a:gd name="connsiteY3" fmla="*/ 2251067 h 5932956"/>
                      <a:gd name="connsiteX4" fmla="*/ 3347032 w 5344424"/>
                      <a:gd name="connsiteY4" fmla="*/ 2865430 h 5932956"/>
                      <a:gd name="connsiteX5" fmla="*/ 3361319 w 5344424"/>
                      <a:gd name="connsiteY5" fmla="*/ 3286911 h 5932956"/>
                      <a:gd name="connsiteX6" fmla="*/ 5037719 w 5344424"/>
                      <a:gd name="connsiteY6" fmla="*/ 4277511 h 5932956"/>
                      <a:gd name="connsiteX7" fmla="*/ 5344424 w 5344424"/>
                      <a:gd name="connsiteY7" fmla="*/ 5932956 h 5932956"/>
                      <a:gd name="connsiteX8" fmla="*/ 2804 w 5344424"/>
                      <a:gd name="connsiteY8" fmla="*/ 5932956 h 5932956"/>
                      <a:gd name="connsiteX9" fmla="*/ 299031 w 5344424"/>
                      <a:gd name="connsiteY9" fmla="*/ 4258461 h 5932956"/>
                      <a:gd name="connsiteX10" fmla="*/ 1961144 w 5344424"/>
                      <a:gd name="connsiteY10" fmla="*/ 3346442 h 5932956"/>
                      <a:gd name="connsiteX11" fmla="*/ 2004006 w 5344424"/>
                      <a:gd name="connsiteY11" fmla="*/ 2858286 h 5932956"/>
                      <a:gd name="connsiteX12" fmla="*/ 1832557 w 5344424"/>
                      <a:gd name="connsiteY12" fmla="*/ 2251067 h 5932956"/>
                      <a:gd name="connsiteX13" fmla="*/ 1650152 w 5344424"/>
                      <a:gd name="connsiteY13" fmla="*/ 1361908 h 5932956"/>
                      <a:gd name="connsiteX0" fmla="*/ 1650152 w 5344424"/>
                      <a:gd name="connsiteY0" fmla="*/ 1361908 h 5932956"/>
                      <a:gd name="connsiteX1" fmla="*/ 1992894 w 5344424"/>
                      <a:gd name="connsiteY1" fmla="*/ 3961 h 5932956"/>
                      <a:gd name="connsiteX2" fmla="*/ 3702314 w 5344424"/>
                      <a:gd name="connsiteY2" fmla="*/ 1361432 h 5932956"/>
                      <a:gd name="connsiteX3" fmla="*/ 3520863 w 5344424"/>
                      <a:gd name="connsiteY3" fmla="*/ 2251067 h 5932956"/>
                      <a:gd name="connsiteX4" fmla="*/ 3347032 w 5344424"/>
                      <a:gd name="connsiteY4" fmla="*/ 2865430 h 5932956"/>
                      <a:gd name="connsiteX5" fmla="*/ 3361319 w 5344424"/>
                      <a:gd name="connsiteY5" fmla="*/ 3286911 h 5932956"/>
                      <a:gd name="connsiteX6" fmla="*/ 5037719 w 5344424"/>
                      <a:gd name="connsiteY6" fmla="*/ 4277511 h 5932956"/>
                      <a:gd name="connsiteX7" fmla="*/ 5344424 w 5344424"/>
                      <a:gd name="connsiteY7" fmla="*/ 5932956 h 5932956"/>
                      <a:gd name="connsiteX8" fmla="*/ 2804 w 5344424"/>
                      <a:gd name="connsiteY8" fmla="*/ 5932956 h 5932956"/>
                      <a:gd name="connsiteX9" fmla="*/ 299031 w 5344424"/>
                      <a:gd name="connsiteY9" fmla="*/ 4258461 h 5932956"/>
                      <a:gd name="connsiteX10" fmla="*/ 1961144 w 5344424"/>
                      <a:gd name="connsiteY10" fmla="*/ 3346442 h 5932956"/>
                      <a:gd name="connsiteX11" fmla="*/ 2004006 w 5344424"/>
                      <a:gd name="connsiteY11" fmla="*/ 2858286 h 5932956"/>
                      <a:gd name="connsiteX12" fmla="*/ 1832557 w 5344424"/>
                      <a:gd name="connsiteY12" fmla="*/ 2251067 h 5932956"/>
                      <a:gd name="connsiteX13" fmla="*/ 1650152 w 5344424"/>
                      <a:gd name="connsiteY13" fmla="*/ 1361908 h 5932956"/>
                      <a:gd name="connsiteX0" fmla="*/ 1650152 w 5344424"/>
                      <a:gd name="connsiteY0" fmla="*/ 1362191 h 5933239"/>
                      <a:gd name="connsiteX1" fmla="*/ 1992894 w 5344424"/>
                      <a:gd name="connsiteY1" fmla="*/ 4244 h 5933239"/>
                      <a:gd name="connsiteX2" fmla="*/ 3702314 w 5344424"/>
                      <a:gd name="connsiteY2" fmla="*/ 1361715 h 5933239"/>
                      <a:gd name="connsiteX3" fmla="*/ 3520863 w 5344424"/>
                      <a:gd name="connsiteY3" fmla="*/ 2251350 h 5933239"/>
                      <a:gd name="connsiteX4" fmla="*/ 3347032 w 5344424"/>
                      <a:gd name="connsiteY4" fmla="*/ 2865713 h 5933239"/>
                      <a:gd name="connsiteX5" fmla="*/ 3361319 w 5344424"/>
                      <a:gd name="connsiteY5" fmla="*/ 3287194 h 5933239"/>
                      <a:gd name="connsiteX6" fmla="*/ 5037719 w 5344424"/>
                      <a:gd name="connsiteY6" fmla="*/ 4277794 h 5933239"/>
                      <a:gd name="connsiteX7" fmla="*/ 5344424 w 5344424"/>
                      <a:gd name="connsiteY7" fmla="*/ 5933239 h 5933239"/>
                      <a:gd name="connsiteX8" fmla="*/ 2804 w 5344424"/>
                      <a:gd name="connsiteY8" fmla="*/ 5933239 h 5933239"/>
                      <a:gd name="connsiteX9" fmla="*/ 299031 w 5344424"/>
                      <a:gd name="connsiteY9" fmla="*/ 4258744 h 5933239"/>
                      <a:gd name="connsiteX10" fmla="*/ 1961144 w 5344424"/>
                      <a:gd name="connsiteY10" fmla="*/ 3346725 h 5933239"/>
                      <a:gd name="connsiteX11" fmla="*/ 2004006 w 5344424"/>
                      <a:gd name="connsiteY11" fmla="*/ 2858569 h 5933239"/>
                      <a:gd name="connsiteX12" fmla="*/ 1832557 w 5344424"/>
                      <a:gd name="connsiteY12" fmla="*/ 2251350 h 5933239"/>
                      <a:gd name="connsiteX13" fmla="*/ 1650152 w 5344424"/>
                      <a:gd name="connsiteY13" fmla="*/ 1362191 h 5933239"/>
                      <a:gd name="connsiteX0" fmla="*/ 1650152 w 5344424"/>
                      <a:gd name="connsiteY0" fmla="*/ 1361637 h 5932685"/>
                      <a:gd name="connsiteX1" fmla="*/ 1992894 w 5344424"/>
                      <a:gd name="connsiteY1" fmla="*/ 3690 h 5932685"/>
                      <a:gd name="connsiteX2" fmla="*/ 3702314 w 5344424"/>
                      <a:gd name="connsiteY2" fmla="*/ 1361161 h 5932685"/>
                      <a:gd name="connsiteX3" fmla="*/ 3520863 w 5344424"/>
                      <a:gd name="connsiteY3" fmla="*/ 2250796 h 5932685"/>
                      <a:gd name="connsiteX4" fmla="*/ 3347032 w 5344424"/>
                      <a:gd name="connsiteY4" fmla="*/ 2865159 h 5932685"/>
                      <a:gd name="connsiteX5" fmla="*/ 3361319 w 5344424"/>
                      <a:gd name="connsiteY5" fmla="*/ 3286640 h 5932685"/>
                      <a:gd name="connsiteX6" fmla="*/ 5037719 w 5344424"/>
                      <a:gd name="connsiteY6" fmla="*/ 4277240 h 5932685"/>
                      <a:gd name="connsiteX7" fmla="*/ 5344424 w 5344424"/>
                      <a:gd name="connsiteY7" fmla="*/ 5932685 h 5932685"/>
                      <a:gd name="connsiteX8" fmla="*/ 2804 w 5344424"/>
                      <a:gd name="connsiteY8" fmla="*/ 5932685 h 5932685"/>
                      <a:gd name="connsiteX9" fmla="*/ 299031 w 5344424"/>
                      <a:gd name="connsiteY9" fmla="*/ 4258190 h 5932685"/>
                      <a:gd name="connsiteX10" fmla="*/ 1961144 w 5344424"/>
                      <a:gd name="connsiteY10" fmla="*/ 3346171 h 5932685"/>
                      <a:gd name="connsiteX11" fmla="*/ 2004006 w 5344424"/>
                      <a:gd name="connsiteY11" fmla="*/ 2858015 h 5932685"/>
                      <a:gd name="connsiteX12" fmla="*/ 1832557 w 5344424"/>
                      <a:gd name="connsiteY12" fmla="*/ 2250796 h 5932685"/>
                      <a:gd name="connsiteX13" fmla="*/ 1650152 w 5344424"/>
                      <a:gd name="connsiteY13" fmla="*/ 1361637 h 5932685"/>
                      <a:gd name="connsiteX0" fmla="*/ 1650152 w 5344424"/>
                      <a:gd name="connsiteY0" fmla="*/ 1362167 h 5933215"/>
                      <a:gd name="connsiteX1" fmla="*/ 1992894 w 5344424"/>
                      <a:gd name="connsiteY1" fmla="*/ 4220 h 5933215"/>
                      <a:gd name="connsiteX2" fmla="*/ 3702314 w 5344424"/>
                      <a:gd name="connsiteY2" fmla="*/ 1361691 h 5933215"/>
                      <a:gd name="connsiteX3" fmla="*/ 3520863 w 5344424"/>
                      <a:gd name="connsiteY3" fmla="*/ 2251326 h 5933215"/>
                      <a:gd name="connsiteX4" fmla="*/ 3347032 w 5344424"/>
                      <a:gd name="connsiteY4" fmla="*/ 2865689 h 5933215"/>
                      <a:gd name="connsiteX5" fmla="*/ 3361319 w 5344424"/>
                      <a:gd name="connsiteY5" fmla="*/ 3287170 h 5933215"/>
                      <a:gd name="connsiteX6" fmla="*/ 5037719 w 5344424"/>
                      <a:gd name="connsiteY6" fmla="*/ 4277770 h 5933215"/>
                      <a:gd name="connsiteX7" fmla="*/ 5344424 w 5344424"/>
                      <a:gd name="connsiteY7" fmla="*/ 5933215 h 5933215"/>
                      <a:gd name="connsiteX8" fmla="*/ 2804 w 5344424"/>
                      <a:gd name="connsiteY8" fmla="*/ 5933215 h 5933215"/>
                      <a:gd name="connsiteX9" fmla="*/ 299031 w 5344424"/>
                      <a:gd name="connsiteY9" fmla="*/ 4258720 h 5933215"/>
                      <a:gd name="connsiteX10" fmla="*/ 1961144 w 5344424"/>
                      <a:gd name="connsiteY10" fmla="*/ 3346701 h 5933215"/>
                      <a:gd name="connsiteX11" fmla="*/ 2004006 w 5344424"/>
                      <a:gd name="connsiteY11" fmla="*/ 2858545 h 5933215"/>
                      <a:gd name="connsiteX12" fmla="*/ 1832557 w 5344424"/>
                      <a:gd name="connsiteY12" fmla="*/ 2251326 h 5933215"/>
                      <a:gd name="connsiteX13" fmla="*/ 1650152 w 5344424"/>
                      <a:gd name="connsiteY13" fmla="*/ 1362167 h 5933215"/>
                      <a:gd name="connsiteX0" fmla="*/ 1650152 w 5344424"/>
                      <a:gd name="connsiteY0" fmla="*/ 1362167 h 5933215"/>
                      <a:gd name="connsiteX1" fmla="*/ 1992894 w 5344424"/>
                      <a:gd name="connsiteY1" fmla="*/ 4220 h 5933215"/>
                      <a:gd name="connsiteX2" fmla="*/ 3702314 w 5344424"/>
                      <a:gd name="connsiteY2" fmla="*/ 1361691 h 5933215"/>
                      <a:gd name="connsiteX3" fmla="*/ 3520863 w 5344424"/>
                      <a:gd name="connsiteY3" fmla="*/ 2251326 h 5933215"/>
                      <a:gd name="connsiteX4" fmla="*/ 3347032 w 5344424"/>
                      <a:gd name="connsiteY4" fmla="*/ 2865689 h 5933215"/>
                      <a:gd name="connsiteX5" fmla="*/ 3361319 w 5344424"/>
                      <a:gd name="connsiteY5" fmla="*/ 3287170 h 5933215"/>
                      <a:gd name="connsiteX6" fmla="*/ 5037719 w 5344424"/>
                      <a:gd name="connsiteY6" fmla="*/ 4277770 h 5933215"/>
                      <a:gd name="connsiteX7" fmla="*/ 5344424 w 5344424"/>
                      <a:gd name="connsiteY7" fmla="*/ 5933215 h 5933215"/>
                      <a:gd name="connsiteX8" fmla="*/ 2804 w 5344424"/>
                      <a:gd name="connsiteY8" fmla="*/ 5933215 h 5933215"/>
                      <a:gd name="connsiteX9" fmla="*/ 299031 w 5344424"/>
                      <a:gd name="connsiteY9" fmla="*/ 4258720 h 5933215"/>
                      <a:gd name="connsiteX10" fmla="*/ 1961144 w 5344424"/>
                      <a:gd name="connsiteY10" fmla="*/ 3346701 h 5933215"/>
                      <a:gd name="connsiteX11" fmla="*/ 2004006 w 5344424"/>
                      <a:gd name="connsiteY11" fmla="*/ 2858545 h 5933215"/>
                      <a:gd name="connsiteX12" fmla="*/ 1832557 w 5344424"/>
                      <a:gd name="connsiteY12" fmla="*/ 2251326 h 5933215"/>
                      <a:gd name="connsiteX13" fmla="*/ 1650152 w 5344424"/>
                      <a:gd name="connsiteY13" fmla="*/ 1362167 h 5933215"/>
                      <a:gd name="connsiteX0" fmla="*/ 1650152 w 5344424"/>
                      <a:gd name="connsiteY0" fmla="*/ 1362167 h 5933215"/>
                      <a:gd name="connsiteX1" fmla="*/ 1992894 w 5344424"/>
                      <a:gd name="connsiteY1" fmla="*/ 4220 h 5933215"/>
                      <a:gd name="connsiteX2" fmla="*/ 3702314 w 5344424"/>
                      <a:gd name="connsiteY2" fmla="*/ 1361691 h 5933215"/>
                      <a:gd name="connsiteX3" fmla="*/ 3520863 w 5344424"/>
                      <a:gd name="connsiteY3" fmla="*/ 2251326 h 5933215"/>
                      <a:gd name="connsiteX4" fmla="*/ 3347032 w 5344424"/>
                      <a:gd name="connsiteY4" fmla="*/ 2865689 h 5933215"/>
                      <a:gd name="connsiteX5" fmla="*/ 3361319 w 5344424"/>
                      <a:gd name="connsiteY5" fmla="*/ 3287170 h 5933215"/>
                      <a:gd name="connsiteX6" fmla="*/ 5037719 w 5344424"/>
                      <a:gd name="connsiteY6" fmla="*/ 4277770 h 5933215"/>
                      <a:gd name="connsiteX7" fmla="*/ 5344424 w 5344424"/>
                      <a:gd name="connsiteY7" fmla="*/ 5933215 h 5933215"/>
                      <a:gd name="connsiteX8" fmla="*/ 2804 w 5344424"/>
                      <a:gd name="connsiteY8" fmla="*/ 5933215 h 5933215"/>
                      <a:gd name="connsiteX9" fmla="*/ 299031 w 5344424"/>
                      <a:gd name="connsiteY9" fmla="*/ 4258720 h 5933215"/>
                      <a:gd name="connsiteX10" fmla="*/ 1961144 w 5344424"/>
                      <a:gd name="connsiteY10" fmla="*/ 3346701 h 5933215"/>
                      <a:gd name="connsiteX11" fmla="*/ 2004006 w 5344424"/>
                      <a:gd name="connsiteY11" fmla="*/ 2858545 h 5933215"/>
                      <a:gd name="connsiteX12" fmla="*/ 1832557 w 5344424"/>
                      <a:gd name="connsiteY12" fmla="*/ 2251326 h 5933215"/>
                      <a:gd name="connsiteX13" fmla="*/ 1650152 w 5344424"/>
                      <a:gd name="connsiteY13" fmla="*/ 1362167 h 5933215"/>
                      <a:gd name="connsiteX0" fmla="*/ 1650152 w 5344424"/>
                      <a:gd name="connsiteY0" fmla="*/ 1368199 h 5939247"/>
                      <a:gd name="connsiteX1" fmla="*/ 1992894 w 5344424"/>
                      <a:gd name="connsiteY1" fmla="*/ 10252 h 5939247"/>
                      <a:gd name="connsiteX2" fmla="*/ 3702314 w 5344424"/>
                      <a:gd name="connsiteY2" fmla="*/ 1367723 h 5939247"/>
                      <a:gd name="connsiteX3" fmla="*/ 3520863 w 5344424"/>
                      <a:gd name="connsiteY3" fmla="*/ 2257358 h 5939247"/>
                      <a:gd name="connsiteX4" fmla="*/ 3347032 w 5344424"/>
                      <a:gd name="connsiteY4" fmla="*/ 2871721 h 5939247"/>
                      <a:gd name="connsiteX5" fmla="*/ 3361319 w 5344424"/>
                      <a:gd name="connsiteY5" fmla="*/ 3293202 h 5939247"/>
                      <a:gd name="connsiteX6" fmla="*/ 5037719 w 5344424"/>
                      <a:gd name="connsiteY6" fmla="*/ 4283802 h 5939247"/>
                      <a:gd name="connsiteX7" fmla="*/ 5344424 w 5344424"/>
                      <a:gd name="connsiteY7" fmla="*/ 5939247 h 5939247"/>
                      <a:gd name="connsiteX8" fmla="*/ 2804 w 5344424"/>
                      <a:gd name="connsiteY8" fmla="*/ 5939247 h 5939247"/>
                      <a:gd name="connsiteX9" fmla="*/ 299031 w 5344424"/>
                      <a:gd name="connsiteY9" fmla="*/ 4264752 h 5939247"/>
                      <a:gd name="connsiteX10" fmla="*/ 1961144 w 5344424"/>
                      <a:gd name="connsiteY10" fmla="*/ 3352733 h 5939247"/>
                      <a:gd name="connsiteX11" fmla="*/ 2004006 w 5344424"/>
                      <a:gd name="connsiteY11" fmla="*/ 2864577 h 5939247"/>
                      <a:gd name="connsiteX12" fmla="*/ 1832557 w 5344424"/>
                      <a:gd name="connsiteY12" fmla="*/ 2257358 h 5939247"/>
                      <a:gd name="connsiteX13" fmla="*/ 1650152 w 5344424"/>
                      <a:gd name="connsiteY13" fmla="*/ 1368199 h 5939247"/>
                      <a:gd name="connsiteX0" fmla="*/ 1650152 w 5344424"/>
                      <a:gd name="connsiteY0" fmla="*/ 1417618 h 5988666"/>
                      <a:gd name="connsiteX1" fmla="*/ 1992894 w 5344424"/>
                      <a:gd name="connsiteY1" fmla="*/ 59671 h 5988666"/>
                      <a:gd name="connsiteX2" fmla="*/ 3332744 w 5344424"/>
                      <a:gd name="connsiteY2" fmla="*/ 72373 h 5988666"/>
                      <a:gd name="connsiteX3" fmla="*/ 3702314 w 5344424"/>
                      <a:gd name="connsiteY3" fmla="*/ 1417142 h 5988666"/>
                      <a:gd name="connsiteX4" fmla="*/ 3520863 w 5344424"/>
                      <a:gd name="connsiteY4" fmla="*/ 2306777 h 5988666"/>
                      <a:gd name="connsiteX5" fmla="*/ 3347032 w 5344424"/>
                      <a:gd name="connsiteY5" fmla="*/ 2921140 h 5988666"/>
                      <a:gd name="connsiteX6" fmla="*/ 3361319 w 5344424"/>
                      <a:gd name="connsiteY6" fmla="*/ 3342621 h 5988666"/>
                      <a:gd name="connsiteX7" fmla="*/ 5037719 w 5344424"/>
                      <a:gd name="connsiteY7" fmla="*/ 4333221 h 5988666"/>
                      <a:gd name="connsiteX8" fmla="*/ 5344424 w 5344424"/>
                      <a:gd name="connsiteY8" fmla="*/ 5988666 h 5988666"/>
                      <a:gd name="connsiteX9" fmla="*/ 2804 w 5344424"/>
                      <a:gd name="connsiteY9" fmla="*/ 5988666 h 5988666"/>
                      <a:gd name="connsiteX10" fmla="*/ 299031 w 5344424"/>
                      <a:gd name="connsiteY10" fmla="*/ 4314171 h 5988666"/>
                      <a:gd name="connsiteX11" fmla="*/ 1961144 w 5344424"/>
                      <a:gd name="connsiteY11" fmla="*/ 3402152 h 5988666"/>
                      <a:gd name="connsiteX12" fmla="*/ 2004006 w 5344424"/>
                      <a:gd name="connsiteY12" fmla="*/ 2913996 h 5988666"/>
                      <a:gd name="connsiteX13" fmla="*/ 1832557 w 5344424"/>
                      <a:gd name="connsiteY13" fmla="*/ 2306777 h 5988666"/>
                      <a:gd name="connsiteX14" fmla="*/ 1650152 w 5344424"/>
                      <a:gd name="connsiteY14" fmla="*/ 1417618 h 5988666"/>
                      <a:gd name="connsiteX0" fmla="*/ 1650152 w 5344424"/>
                      <a:gd name="connsiteY0" fmla="*/ 1482117 h 6053165"/>
                      <a:gd name="connsiteX1" fmla="*/ 1992894 w 5344424"/>
                      <a:gd name="connsiteY1" fmla="*/ 124170 h 6053165"/>
                      <a:gd name="connsiteX2" fmla="*/ 3332744 w 5344424"/>
                      <a:gd name="connsiteY2" fmla="*/ 136872 h 6053165"/>
                      <a:gd name="connsiteX3" fmla="*/ 3702314 w 5344424"/>
                      <a:gd name="connsiteY3" fmla="*/ 1481641 h 6053165"/>
                      <a:gd name="connsiteX4" fmla="*/ 3520863 w 5344424"/>
                      <a:gd name="connsiteY4" fmla="*/ 2371276 h 6053165"/>
                      <a:gd name="connsiteX5" fmla="*/ 3347032 w 5344424"/>
                      <a:gd name="connsiteY5" fmla="*/ 2985639 h 6053165"/>
                      <a:gd name="connsiteX6" fmla="*/ 3361319 w 5344424"/>
                      <a:gd name="connsiteY6" fmla="*/ 3407120 h 6053165"/>
                      <a:gd name="connsiteX7" fmla="*/ 5037719 w 5344424"/>
                      <a:gd name="connsiteY7" fmla="*/ 4397720 h 6053165"/>
                      <a:gd name="connsiteX8" fmla="*/ 5344424 w 5344424"/>
                      <a:gd name="connsiteY8" fmla="*/ 6053165 h 6053165"/>
                      <a:gd name="connsiteX9" fmla="*/ 2804 w 5344424"/>
                      <a:gd name="connsiteY9" fmla="*/ 6053165 h 6053165"/>
                      <a:gd name="connsiteX10" fmla="*/ 299031 w 5344424"/>
                      <a:gd name="connsiteY10" fmla="*/ 4378670 h 6053165"/>
                      <a:gd name="connsiteX11" fmla="*/ 1961144 w 5344424"/>
                      <a:gd name="connsiteY11" fmla="*/ 3466651 h 6053165"/>
                      <a:gd name="connsiteX12" fmla="*/ 2004006 w 5344424"/>
                      <a:gd name="connsiteY12" fmla="*/ 2978495 h 6053165"/>
                      <a:gd name="connsiteX13" fmla="*/ 1832557 w 5344424"/>
                      <a:gd name="connsiteY13" fmla="*/ 2371276 h 6053165"/>
                      <a:gd name="connsiteX14" fmla="*/ 1650152 w 5344424"/>
                      <a:gd name="connsiteY14" fmla="*/ 1482117 h 6053165"/>
                      <a:gd name="connsiteX0" fmla="*/ 1650152 w 5344424"/>
                      <a:gd name="connsiteY0" fmla="*/ 1534302 h 6105350"/>
                      <a:gd name="connsiteX1" fmla="*/ 1992894 w 5344424"/>
                      <a:gd name="connsiteY1" fmla="*/ 176355 h 6105350"/>
                      <a:gd name="connsiteX2" fmla="*/ 3332744 w 5344424"/>
                      <a:gd name="connsiteY2" fmla="*/ 189057 h 6105350"/>
                      <a:gd name="connsiteX3" fmla="*/ 3702314 w 5344424"/>
                      <a:gd name="connsiteY3" fmla="*/ 1533826 h 6105350"/>
                      <a:gd name="connsiteX4" fmla="*/ 3520863 w 5344424"/>
                      <a:gd name="connsiteY4" fmla="*/ 2423461 h 6105350"/>
                      <a:gd name="connsiteX5" fmla="*/ 3347032 w 5344424"/>
                      <a:gd name="connsiteY5" fmla="*/ 3037824 h 6105350"/>
                      <a:gd name="connsiteX6" fmla="*/ 3361319 w 5344424"/>
                      <a:gd name="connsiteY6" fmla="*/ 3459305 h 6105350"/>
                      <a:gd name="connsiteX7" fmla="*/ 5037719 w 5344424"/>
                      <a:gd name="connsiteY7" fmla="*/ 4449905 h 6105350"/>
                      <a:gd name="connsiteX8" fmla="*/ 5344424 w 5344424"/>
                      <a:gd name="connsiteY8" fmla="*/ 6105350 h 6105350"/>
                      <a:gd name="connsiteX9" fmla="*/ 2804 w 5344424"/>
                      <a:gd name="connsiteY9" fmla="*/ 6105350 h 6105350"/>
                      <a:gd name="connsiteX10" fmla="*/ 299031 w 5344424"/>
                      <a:gd name="connsiteY10" fmla="*/ 4430855 h 6105350"/>
                      <a:gd name="connsiteX11" fmla="*/ 1961144 w 5344424"/>
                      <a:gd name="connsiteY11" fmla="*/ 3518836 h 6105350"/>
                      <a:gd name="connsiteX12" fmla="*/ 2004006 w 5344424"/>
                      <a:gd name="connsiteY12" fmla="*/ 3030680 h 6105350"/>
                      <a:gd name="connsiteX13" fmla="*/ 1832557 w 5344424"/>
                      <a:gd name="connsiteY13" fmla="*/ 2423461 h 6105350"/>
                      <a:gd name="connsiteX14" fmla="*/ 1650152 w 5344424"/>
                      <a:gd name="connsiteY14" fmla="*/ 1534302 h 6105350"/>
                      <a:gd name="connsiteX0" fmla="*/ 1650152 w 5344424"/>
                      <a:gd name="connsiteY0" fmla="*/ 1568829 h 6139877"/>
                      <a:gd name="connsiteX1" fmla="*/ 1992894 w 5344424"/>
                      <a:gd name="connsiteY1" fmla="*/ 210882 h 6139877"/>
                      <a:gd name="connsiteX2" fmla="*/ 3332744 w 5344424"/>
                      <a:gd name="connsiteY2" fmla="*/ 223584 h 6139877"/>
                      <a:gd name="connsiteX3" fmla="*/ 3702314 w 5344424"/>
                      <a:gd name="connsiteY3" fmla="*/ 1568353 h 6139877"/>
                      <a:gd name="connsiteX4" fmla="*/ 3520863 w 5344424"/>
                      <a:gd name="connsiteY4" fmla="*/ 2457988 h 6139877"/>
                      <a:gd name="connsiteX5" fmla="*/ 3347032 w 5344424"/>
                      <a:gd name="connsiteY5" fmla="*/ 3072351 h 6139877"/>
                      <a:gd name="connsiteX6" fmla="*/ 3361319 w 5344424"/>
                      <a:gd name="connsiteY6" fmla="*/ 3493832 h 6139877"/>
                      <a:gd name="connsiteX7" fmla="*/ 5037719 w 5344424"/>
                      <a:gd name="connsiteY7" fmla="*/ 4484432 h 6139877"/>
                      <a:gd name="connsiteX8" fmla="*/ 5344424 w 5344424"/>
                      <a:gd name="connsiteY8" fmla="*/ 6139877 h 6139877"/>
                      <a:gd name="connsiteX9" fmla="*/ 2804 w 5344424"/>
                      <a:gd name="connsiteY9" fmla="*/ 6139877 h 6139877"/>
                      <a:gd name="connsiteX10" fmla="*/ 299031 w 5344424"/>
                      <a:gd name="connsiteY10" fmla="*/ 4465382 h 6139877"/>
                      <a:gd name="connsiteX11" fmla="*/ 1961144 w 5344424"/>
                      <a:gd name="connsiteY11" fmla="*/ 3553363 h 6139877"/>
                      <a:gd name="connsiteX12" fmla="*/ 2004006 w 5344424"/>
                      <a:gd name="connsiteY12" fmla="*/ 3065207 h 6139877"/>
                      <a:gd name="connsiteX13" fmla="*/ 1832557 w 5344424"/>
                      <a:gd name="connsiteY13" fmla="*/ 2457988 h 6139877"/>
                      <a:gd name="connsiteX14" fmla="*/ 1650152 w 5344424"/>
                      <a:gd name="connsiteY14" fmla="*/ 1568829 h 6139877"/>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 name="connsiteX0" fmla="*/ 1650152 w 5344424"/>
                      <a:gd name="connsiteY0" fmla="*/ 1579347 h 6150395"/>
                      <a:gd name="connsiteX1" fmla="*/ 1992894 w 5344424"/>
                      <a:gd name="connsiteY1" fmla="*/ 221400 h 6150395"/>
                      <a:gd name="connsiteX2" fmla="*/ 3332744 w 5344424"/>
                      <a:gd name="connsiteY2" fmla="*/ 234102 h 6150395"/>
                      <a:gd name="connsiteX3" fmla="*/ 3702314 w 5344424"/>
                      <a:gd name="connsiteY3" fmla="*/ 1578871 h 6150395"/>
                      <a:gd name="connsiteX4" fmla="*/ 3520863 w 5344424"/>
                      <a:gd name="connsiteY4" fmla="*/ 2468506 h 6150395"/>
                      <a:gd name="connsiteX5" fmla="*/ 3347032 w 5344424"/>
                      <a:gd name="connsiteY5" fmla="*/ 3082869 h 6150395"/>
                      <a:gd name="connsiteX6" fmla="*/ 3361319 w 5344424"/>
                      <a:gd name="connsiteY6" fmla="*/ 3504350 h 6150395"/>
                      <a:gd name="connsiteX7" fmla="*/ 5037719 w 5344424"/>
                      <a:gd name="connsiteY7" fmla="*/ 4494950 h 6150395"/>
                      <a:gd name="connsiteX8" fmla="*/ 5344424 w 5344424"/>
                      <a:gd name="connsiteY8" fmla="*/ 6150395 h 6150395"/>
                      <a:gd name="connsiteX9" fmla="*/ 2804 w 5344424"/>
                      <a:gd name="connsiteY9" fmla="*/ 6150395 h 6150395"/>
                      <a:gd name="connsiteX10" fmla="*/ 299031 w 5344424"/>
                      <a:gd name="connsiteY10" fmla="*/ 4475900 h 6150395"/>
                      <a:gd name="connsiteX11" fmla="*/ 1961144 w 5344424"/>
                      <a:gd name="connsiteY11" fmla="*/ 3563881 h 6150395"/>
                      <a:gd name="connsiteX12" fmla="*/ 2004006 w 5344424"/>
                      <a:gd name="connsiteY12" fmla="*/ 3075725 h 6150395"/>
                      <a:gd name="connsiteX13" fmla="*/ 1832557 w 5344424"/>
                      <a:gd name="connsiteY13" fmla="*/ 2468506 h 6150395"/>
                      <a:gd name="connsiteX14" fmla="*/ 1650152 w 5344424"/>
                      <a:gd name="connsiteY14" fmla="*/ 1579347 h 61503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5344424" h="6150395">
                        <a:moveTo>
                          <a:pt x="1650152" y="1579347"/>
                        </a:moveTo>
                        <a:cubicBezTo>
                          <a:pt x="1650099" y="1300265"/>
                          <a:pt x="1376997" y="87732"/>
                          <a:pt x="1992894" y="221400"/>
                        </a:cubicBezTo>
                        <a:cubicBezTo>
                          <a:pt x="2373894" y="16084"/>
                          <a:pt x="3066044" y="-157482"/>
                          <a:pt x="3332744" y="234102"/>
                        </a:cubicBezTo>
                        <a:cubicBezTo>
                          <a:pt x="3957584" y="225158"/>
                          <a:pt x="3674374" y="1378265"/>
                          <a:pt x="3702314" y="1578871"/>
                        </a:cubicBezTo>
                        <a:cubicBezTo>
                          <a:pt x="4003383" y="1744130"/>
                          <a:pt x="3835664" y="2407942"/>
                          <a:pt x="3520863" y="2468506"/>
                        </a:cubicBezTo>
                        <a:cubicBezTo>
                          <a:pt x="3479905" y="2750526"/>
                          <a:pt x="3414104" y="2939994"/>
                          <a:pt x="3347032" y="3082869"/>
                        </a:cubicBezTo>
                        <a:cubicBezTo>
                          <a:pt x="3332269" y="3223204"/>
                          <a:pt x="3342269" y="3418625"/>
                          <a:pt x="3361319" y="3504350"/>
                        </a:cubicBezTo>
                        <a:cubicBezTo>
                          <a:pt x="3423549" y="3705009"/>
                          <a:pt x="4721489" y="4119030"/>
                          <a:pt x="5037719" y="4494950"/>
                        </a:cubicBezTo>
                        <a:cubicBezTo>
                          <a:pt x="5292354" y="4713390"/>
                          <a:pt x="5308864" y="5817655"/>
                          <a:pt x="5344424" y="6150395"/>
                        </a:cubicBezTo>
                        <a:lnTo>
                          <a:pt x="2804" y="6150395"/>
                        </a:lnTo>
                        <a:cubicBezTo>
                          <a:pt x="-17516" y="5773205"/>
                          <a:pt x="71701" y="4662590"/>
                          <a:pt x="299031" y="4475900"/>
                        </a:cubicBezTo>
                        <a:cubicBezTo>
                          <a:pt x="647487" y="4159194"/>
                          <a:pt x="1786519" y="3706756"/>
                          <a:pt x="1961144" y="3563881"/>
                        </a:cubicBezTo>
                        <a:cubicBezTo>
                          <a:pt x="2034169" y="3443231"/>
                          <a:pt x="2007181" y="3232093"/>
                          <a:pt x="2004006" y="3075725"/>
                        </a:cubicBezTo>
                        <a:cubicBezTo>
                          <a:pt x="1930981" y="2950312"/>
                          <a:pt x="1848432" y="2686787"/>
                          <a:pt x="1832557" y="2468506"/>
                        </a:cubicBezTo>
                        <a:cubicBezTo>
                          <a:pt x="1590780" y="2460250"/>
                          <a:pt x="1315666" y="1790009"/>
                          <a:pt x="1650152" y="1579347"/>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cs typeface="Arial" panose="020B0604020202020204" pitchFamily="34" charset="0"/>
                    </a:endParaRPr>
                  </a:p>
                </p:txBody>
              </p:sp>
              <p:sp>
                <p:nvSpPr>
                  <p:cNvPr id="51" name="Rectangle 913">
                    <a:extLst>
                      <a:ext uri="{FF2B5EF4-FFF2-40B4-BE49-F238E27FC236}">
                        <a16:creationId xmlns:a16="http://schemas.microsoft.com/office/drawing/2014/main" xmlns="" id="{9BB3AE15-CD2C-4BAE-8644-4D6CE1284041}"/>
                      </a:ext>
                    </a:extLst>
                  </p:cNvPr>
                  <p:cNvSpPr/>
                  <p:nvPr/>
                </p:nvSpPr>
                <p:spPr>
                  <a:xfrm>
                    <a:off x="4904423" y="5680374"/>
                    <a:ext cx="161648" cy="278748"/>
                  </a:xfrm>
                  <a:custGeom>
                    <a:avLst/>
                    <a:gdLst>
                      <a:gd name="connsiteX0" fmla="*/ 0 w 2257876"/>
                      <a:gd name="connsiteY0" fmla="*/ 0 h 3280172"/>
                      <a:gd name="connsiteX1" fmla="*/ 2257876 w 2257876"/>
                      <a:gd name="connsiteY1" fmla="*/ 0 h 3280172"/>
                      <a:gd name="connsiteX2" fmla="*/ 2257876 w 2257876"/>
                      <a:gd name="connsiteY2" fmla="*/ 3280172 h 3280172"/>
                      <a:gd name="connsiteX3" fmla="*/ 0 w 2257876"/>
                      <a:gd name="connsiteY3" fmla="*/ 3280172 h 3280172"/>
                      <a:gd name="connsiteX4" fmla="*/ 0 w 2257876"/>
                      <a:gd name="connsiteY4" fmla="*/ 0 h 3280172"/>
                      <a:gd name="connsiteX0" fmla="*/ 0 w 2257876"/>
                      <a:gd name="connsiteY0" fmla="*/ 0 h 3280172"/>
                      <a:gd name="connsiteX1" fmla="*/ 2257876 w 2257876"/>
                      <a:gd name="connsiteY1" fmla="*/ 0 h 3280172"/>
                      <a:gd name="connsiteX2" fmla="*/ 2257876 w 2257876"/>
                      <a:gd name="connsiteY2" fmla="*/ 3280172 h 3280172"/>
                      <a:gd name="connsiteX3" fmla="*/ 376689 w 2257876"/>
                      <a:gd name="connsiteY3" fmla="*/ 3274984 h 3280172"/>
                      <a:gd name="connsiteX4" fmla="*/ 0 w 2257876"/>
                      <a:gd name="connsiteY4" fmla="*/ 3280172 h 3280172"/>
                      <a:gd name="connsiteX5" fmla="*/ 0 w 2257876"/>
                      <a:gd name="connsiteY5" fmla="*/ 0 h 3280172"/>
                      <a:gd name="connsiteX0" fmla="*/ 0 w 2257876"/>
                      <a:gd name="connsiteY0" fmla="*/ 0 h 3280172"/>
                      <a:gd name="connsiteX1" fmla="*/ 2257876 w 2257876"/>
                      <a:gd name="connsiteY1" fmla="*/ 0 h 3280172"/>
                      <a:gd name="connsiteX2" fmla="*/ 376689 w 2257876"/>
                      <a:gd name="connsiteY2" fmla="*/ 3274984 h 3280172"/>
                      <a:gd name="connsiteX3" fmla="*/ 0 w 2257876"/>
                      <a:gd name="connsiteY3" fmla="*/ 3280172 h 3280172"/>
                      <a:gd name="connsiteX4" fmla="*/ 0 w 2257876"/>
                      <a:gd name="connsiteY4" fmla="*/ 0 h 3280172"/>
                      <a:gd name="connsiteX0" fmla="*/ 0 w 2257876"/>
                      <a:gd name="connsiteY0" fmla="*/ 0 h 3280172"/>
                      <a:gd name="connsiteX1" fmla="*/ 2257876 w 2257876"/>
                      <a:gd name="connsiteY1" fmla="*/ 0 h 3280172"/>
                      <a:gd name="connsiteX2" fmla="*/ 376689 w 2257876"/>
                      <a:gd name="connsiteY2" fmla="*/ 3279747 h 3280172"/>
                      <a:gd name="connsiteX3" fmla="*/ 0 w 2257876"/>
                      <a:gd name="connsiteY3" fmla="*/ 3280172 h 3280172"/>
                      <a:gd name="connsiteX4" fmla="*/ 0 w 2257876"/>
                      <a:gd name="connsiteY4" fmla="*/ 0 h 3280172"/>
                      <a:gd name="connsiteX0" fmla="*/ 0 w 2257876"/>
                      <a:gd name="connsiteY0" fmla="*/ 0 h 3280172"/>
                      <a:gd name="connsiteX1" fmla="*/ 2257876 w 2257876"/>
                      <a:gd name="connsiteY1" fmla="*/ 0 h 3280172"/>
                      <a:gd name="connsiteX2" fmla="*/ 786264 w 2257876"/>
                      <a:gd name="connsiteY2" fmla="*/ 2855884 h 3280172"/>
                      <a:gd name="connsiteX3" fmla="*/ 376689 w 2257876"/>
                      <a:gd name="connsiteY3" fmla="*/ 3279747 h 3280172"/>
                      <a:gd name="connsiteX4" fmla="*/ 0 w 2257876"/>
                      <a:gd name="connsiteY4" fmla="*/ 3280172 h 3280172"/>
                      <a:gd name="connsiteX5" fmla="*/ 0 w 2257876"/>
                      <a:gd name="connsiteY5" fmla="*/ 0 h 3280172"/>
                      <a:gd name="connsiteX0" fmla="*/ 0 w 2257876"/>
                      <a:gd name="connsiteY0" fmla="*/ 0 h 3280172"/>
                      <a:gd name="connsiteX1" fmla="*/ 2257876 w 2257876"/>
                      <a:gd name="connsiteY1" fmla="*/ 0 h 3280172"/>
                      <a:gd name="connsiteX2" fmla="*/ 1138689 w 2257876"/>
                      <a:gd name="connsiteY2" fmla="*/ 2722534 h 3280172"/>
                      <a:gd name="connsiteX3" fmla="*/ 376689 w 2257876"/>
                      <a:gd name="connsiteY3" fmla="*/ 3279747 h 3280172"/>
                      <a:gd name="connsiteX4" fmla="*/ 0 w 2257876"/>
                      <a:gd name="connsiteY4" fmla="*/ 3280172 h 3280172"/>
                      <a:gd name="connsiteX5" fmla="*/ 0 w 2257876"/>
                      <a:gd name="connsiteY5" fmla="*/ 0 h 3280172"/>
                      <a:gd name="connsiteX0" fmla="*/ 0 w 2420750"/>
                      <a:gd name="connsiteY0" fmla="*/ 0 h 3280172"/>
                      <a:gd name="connsiteX1" fmla="*/ 2257876 w 2420750"/>
                      <a:gd name="connsiteY1" fmla="*/ 0 h 3280172"/>
                      <a:gd name="connsiteX2" fmla="*/ 2267401 w 2420750"/>
                      <a:gd name="connsiteY2" fmla="*/ 1908146 h 3280172"/>
                      <a:gd name="connsiteX3" fmla="*/ 376689 w 2420750"/>
                      <a:gd name="connsiteY3" fmla="*/ 3279747 h 3280172"/>
                      <a:gd name="connsiteX4" fmla="*/ 0 w 2420750"/>
                      <a:gd name="connsiteY4" fmla="*/ 3280172 h 3280172"/>
                      <a:gd name="connsiteX5" fmla="*/ 0 w 2420750"/>
                      <a:gd name="connsiteY5" fmla="*/ 0 h 3280172"/>
                      <a:gd name="connsiteX0" fmla="*/ 0 w 2420750"/>
                      <a:gd name="connsiteY0" fmla="*/ 0 h 3280172"/>
                      <a:gd name="connsiteX1" fmla="*/ 2257876 w 2420750"/>
                      <a:gd name="connsiteY1" fmla="*/ 0 h 3280172"/>
                      <a:gd name="connsiteX2" fmla="*/ 2267401 w 2420750"/>
                      <a:gd name="connsiteY2" fmla="*/ 1908146 h 3280172"/>
                      <a:gd name="connsiteX3" fmla="*/ 376689 w 2420750"/>
                      <a:gd name="connsiteY3" fmla="*/ 3279747 h 3280172"/>
                      <a:gd name="connsiteX4" fmla="*/ 0 w 2420750"/>
                      <a:gd name="connsiteY4" fmla="*/ 3280172 h 3280172"/>
                      <a:gd name="connsiteX5" fmla="*/ 0 w 2420750"/>
                      <a:gd name="connsiteY5" fmla="*/ 0 h 3280172"/>
                      <a:gd name="connsiteX0" fmla="*/ 0 w 2420750"/>
                      <a:gd name="connsiteY0" fmla="*/ 0 h 3280172"/>
                      <a:gd name="connsiteX1" fmla="*/ 2257876 w 2420750"/>
                      <a:gd name="connsiteY1" fmla="*/ 0 h 3280172"/>
                      <a:gd name="connsiteX2" fmla="*/ 2267401 w 2420750"/>
                      <a:gd name="connsiteY2" fmla="*/ 1908146 h 3280172"/>
                      <a:gd name="connsiteX3" fmla="*/ 376689 w 2420750"/>
                      <a:gd name="connsiteY3" fmla="*/ 3279747 h 3280172"/>
                      <a:gd name="connsiteX4" fmla="*/ 0 w 2420750"/>
                      <a:gd name="connsiteY4" fmla="*/ 3280172 h 3280172"/>
                      <a:gd name="connsiteX5" fmla="*/ 0 w 2420750"/>
                      <a:gd name="connsiteY5" fmla="*/ 0 h 3280172"/>
                      <a:gd name="connsiteX0" fmla="*/ 0 w 2420750"/>
                      <a:gd name="connsiteY0" fmla="*/ 0 h 3280172"/>
                      <a:gd name="connsiteX1" fmla="*/ 2257876 w 2420750"/>
                      <a:gd name="connsiteY1" fmla="*/ 0 h 3280172"/>
                      <a:gd name="connsiteX2" fmla="*/ 2267401 w 2420750"/>
                      <a:gd name="connsiteY2" fmla="*/ 1908146 h 3280172"/>
                      <a:gd name="connsiteX3" fmla="*/ 752926 w 2420750"/>
                      <a:gd name="connsiteY3" fmla="*/ 2689196 h 3280172"/>
                      <a:gd name="connsiteX4" fmla="*/ 376689 w 2420750"/>
                      <a:gd name="connsiteY4" fmla="*/ 3279747 h 3280172"/>
                      <a:gd name="connsiteX5" fmla="*/ 0 w 2420750"/>
                      <a:gd name="connsiteY5" fmla="*/ 3280172 h 3280172"/>
                      <a:gd name="connsiteX6" fmla="*/ 0 w 2420750"/>
                      <a:gd name="connsiteY6" fmla="*/ 0 h 3280172"/>
                      <a:gd name="connsiteX0" fmla="*/ 0 w 2420750"/>
                      <a:gd name="connsiteY0" fmla="*/ 0 h 3280172"/>
                      <a:gd name="connsiteX1" fmla="*/ 2257876 w 2420750"/>
                      <a:gd name="connsiteY1" fmla="*/ 0 h 3280172"/>
                      <a:gd name="connsiteX2" fmla="*/ 2267401 w 2420750"/>
                      <a:gd name="connsiteY2" fmla="*/ 1908146 h 3280172"/>
                      <a:gd name="connsiteX3" fmla="*/ 752926 w 2420750"/>
                      <a:gd name="connsiteY3" fmla="*/ 2689196 h 3280172"/>
                      <a:gd name="connsiteX4" fmla="*/ 376689 w 2420750"/>
                      <a:gd name="connsiteY4" fmla="*/ 3279747 h 3280172"/>
                      <a:gd name="connsiteX5" fmla="*/ 0 w 2420750"/>
                      <a:gd name="connsiteY5" fmla="*/ 3280172 h 3280172"/>
                      <a:gd name="connsiteX6" fmla="*/ 0 w 2420750"/>
                      <a:gd name="connsiteY6" fmla="*/ 0 h 3280172"/>
                      <a:gd name="connsiteX0" fmla="*/ 0 w 2420750"/>
                      <a:gd name="connsiteY0" fmla="*/ 0 h 3280172"/>
                      <a:gd name="connsiteX1" fmla="*/ 2257876 w 2420750"/>
                      <a:gd name="connsiteY1" fmla="*/ 0 h 3280172"/>
                      <a:gd name="connsiteX2" fmla="*/ 2267401 w 2420750"/>
                      <a:gd name="connsiteY2" fmla="*/ 1908146 h 3280172"/>
                      <a:gd name="connsiteX3" fmla="*/ 752926 w 2420750"/>
                      <a:gd name="connsiteY3" fmla="*/ 2689196 h 3280172"/>
                      <a:gd name="connsiteX4" fmla="*/ 376689 w 2420750"/>
                      <a:gd name="connsiteY4" fmla="*/ 3279747 h 3280172"/>
                      <a:gd name="connsiteX5" fmla="*/ 0 w 2420750"/>
                      <a:gd name="connsiteY5" fmla="*/ 3280172 h 3280172"/>
                      <a:gd name="connsiteX6" fmla="*/ 0 w 2420750"/>
                      <a:gd name="connsiteY6" fmla="*/ 0 h 3280172"/>
                      <a:gd name="connsiteX0" fmla="*/ 0 w 2420750"/>
                      <a:gd name="connsiteY0" fmla="*/ 0 h 3280172"/>
                      <a:gd name="connsiteX1" fmla="*/ 2257876 w 2420750"/>
                      <a:gd name="connsiteY1" fmla="*/ 0 h 3280172"/>
                      <a:gd name="connsiteX2" fmla="*/ 2267401 w 2420750"/>
                      <a:gd name="connsiteY2" fmla="*/ 1908146 h 3280172"/>
                      <a:gd name="connsiteX3" fmla="*/ 752926 w 2420750"/>
                      <a:gd name="connsiteY3" fmla="*/ 2689196 h 3280172"/>
                      <a:gd name="connsiteX4" fmla="*/ 376689 w 2420750"/>
                      <a:gd name="connsiteY4" fmla="*/ 3279747 h 3280172"/>
                      <a:gd name="connsiteX5" fmla="*/ 0 w 2420750"/>
                      <a:gd name="connsiteY5" fmla="*/ 3280172 h 3280172"/>
                      <a:gd name="connsiteX6" fmla="*/ 0 w 2420750"/>
                      <a:gd name="connsiteY6" fmla="*/ 0 h 3280172"/>
                      <a:gd name="connsiteX0" fmla="*/ 0 w 2420750"/>
                      <a:gd name="connsiteY0" fmla="*/ 0 h 3280172"/>
                      <a:gd name="connsiteX1" fmla="*/ 2257876 w 2420750"/>
                      <a:gd name="connsiteY1" fmla="*/ 0 h 3280172"/>
                      <a:gd name="connsiteX2" fmla="*/ 2267401 w 2420750"/>
                      <a:gd name="connsiteY2" fmla="*/ 1908146 h 3280172"/>
                      <a:gd name="connsiteX3" fmla="*/ 752926 w 2420750"/>
                      <a:gd name="connsiteY3" fmla="*/ 2689196 h 3280172"/>
                      <a:gd name="connsiteX4" fmla="*/ 376689 w 2420750"/>
                      <a:gd name="connsiteY4" fmla="*/ 3279747 h 3280172"/>
                      <a:gd name="connsiteX5" fmla="*/ 0 w 2420750"/>
                      <a:gd name="connsiteY5" fmla="*/ 3280172 h 3280172"/>
                      <a:gd name="connsiteX6" fmla="*/ 0 w 2420750"/>
                      <a:gd name="connsiteY6"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5246"/>
                      <a:gd name="connsiteY0" fmla="*/ 0 h 3280172"/>
                      <a:gd name="connsiteX1" fmla="*/ 2257876 w 2435246"/>
                      <a:gd name="connsiteY1" fmla="*/ 0 h 3280172"/>
                      <a:gd name="connsiteX2" fmla="*/ 2272164 w 2435246"/>
                      <a:gd name="connsiteY2" fmla="*/ 1731934 h 3280172"/>
                      <a:gd name="connsiteX3" fmla="*/ 2267401 w 2435246"/>
                      <a:gd name="connsiteY3" fmla="*/ 1908146 h 3280172"/>
                      <a:gd name="connsiteX4" fmla="*/ 752926 w 2435246"/>
                      <a:gd name="connsiteY4" fmla="*/ 2689196 h 3280172"/>
                      <a:gd name="connsiteX5" fmla="*/ 376689 w 2435246"/>
                      <a:gd name="connsiteY5" fmla="*/ 3279747 h 3280172"/>
                      <a:gd name="connsiteX6" fmla="*/ 0 w 2435246"/>
                      <a:gd name="connsiteY6" fmla="*/ 3280172 h 3280172"/>
                      <a:gd name="connsiteX7" fmla="*/ 0 w 2435246"/>
                      <a:gd name="connsiteY7" fmla="*/ 0 h 3280172"/>
                      <a:gd name="connsiteX0" fmla="*/ 0 w 2433341"/>
                      <a:gd name="connsiteY0" fmla="*/ 0 h 3280172"/>
                      <a:gd name="connsiteX1" fmla="*/ 2257876 w 2433341"/>
                      <a:gd name="connsiteY1" fmla="*/ 0 h 3280172"/>
                      <a:gd name="connsiteX2" fmla="*/ 2265020 w 2433341"/>
                      <a:gd name="connsiteY2" fmla="*/ 1734315 h 3280172"/>
                      <a:gd name="connsiteX3" fmla="*/ 2267401 w 2433341"/>
                      <a:gd name="connsiteY3" fmla="*/ 1908146 h 3280172"/>
                      <a:gd name="connsiteX4" fmla="*/ 752926 w 2433341"/>
                      <a:gd name="connsiteY4" fmla="*/ 2689196 h 3280172"/>
                      <a:gd name="connsiteX5" fmla="*/ 376689 w 2433341"/>
                      <a:gd name="connsiteY5" fmla="*/ 3279747 h 3280172"/>
                      <a:gd name="connsiteX6" fmla="*/ 0 w 2433341"/>
                      <a:gd name="connsiteY6" fmla="*/ 3280172 h 3280172"/>
                      <a:gd name="connsiteX7" fmla="*/ 0 w 2433341"/>
                      <a:gd name="connsiteY7" fmla="*/ 0 h 3280172"/>
                      <a:gd name="connsiteX0" fmla="*/ 0 w 2433341"/>
                      <a:gd name="connsiteY0" fmla="*/ 0 h 3280172"/>
                      <a:gd name="connsiteX1" fmla="*/ 2257876 w 2433341"/>
                      <a:gd name="connsiteY1" fmla="*/ 0 h 3280172"/>
                      <a:gd name="connsiteX2" fmla="*/ 2265020 w 2433341"/>
                      <a:gd name="connsiteY2" fmla="*/ 1734315 h 3280172"/>
                      <a:gd name="connsiteX3" fmla="*/ 2267401 w 2433341"/>
                      <a:gd name="connsiteY3" fmla="*/ 1908146 h 3280172"/>
                      <a:gd name="connsiteX4" fmla="*/ 752926 w 2433341"/>
                      <a:gd name="connsiteY4" fmla="*/ 2689196 h 3280172"/>
                      <a:gd name="connsiteX5" fmla="*/ 376689 w 2433341"/>
                      <a:gd name="connsiteY5" fmla="*/ 3279747 h 3280172"/>
                      <a:gd name="connsiteX6" fmla="*/ 0 w 2433341"/>
                      <a:gd name="connsiteY6" fmla="*/ 3280172 h 3280172"/>
                      <a:gd name="connsiteX7" fmla="*/ 0 w 2433341"/>
                      <a:gd name="connsiteY7" fmla="*/ 0 h 3280172"/>
                      <a:gd name="connsiteX0" fmla="*/ 0 w 2367830"/>
                      <a:gd name="connsiteY0" fmla="*/ 0 h 3280172"/>
                      <a:gd name="connsiteX1" fmla="*/ 2257876 w 2367830"/>
                      <a:gd name="connsiteY1" fmla="*/ 0 h 3280172"/>
                      <a:gd name="connsiteX2" fmla="*/ 1905452 w 2367830"/>
                      <a:gd name="connsiteY2" fmla="*/ 1484284 h 3280172"/>
                      <a:gd name="connsiteX3" fmla="*/ 2265020 w 2367830"/>
                      <a:gd name="connsiteY3" fmla="*/ 1734315 h 3280172"/>
                      <a:gd name="connsiteX4" fmla="*/ 2267401 w 2367830"/>
                      <a:gd name="connsiteY4" fmla="*/ 1908146 h 3280172"/>
                      <a:gd name="connsiteX5" fmla="*/ 752926 w 2367830"/>
                      <a:gd name="connsiteY5" fmla="*/ 2689196 h 3280172"/>
                      <a:gd name="connsiteX6" fmla="*/ 376689 w 2367830"/>
                      <a:gd name="connsiteY6" fmla="*/ 3279747 h 3280172"/>
                      <a:gd name="connsiteX7" fmla="*/ 0 w 2367830"/>
                      <a:gd name="connsiteY7" fmla="*/ 3280172 h 3280172"/>
                      <a:gd name="connsiteX8" fmla="*/ 0 w 2367830"/>
                      <a:gd name="connsiteY8" fmla="*/ 0 h 3280172"/>
                      <a:gd name="connsiteX0" fmla="*/ 0 w 2367830"/>
                      <a:gd name="connsiteY0" fmla="*/ 0 h 3280172"/>
                      <a:gd name="connsiteX1" fmla="*/ 2257876 w 2367830"/>
                      <a:gd name="connsiteY1" fmla="*/ 0 h 3280172"/>
                      <a:gd name="connsiteX2" fmla="*/ 1905452 w 2367830"/>
                      <a:gd name="connsiteY2" fmla="*/ 1484284 h 3280172"/>
                      <a:gd name="connsiteX3" fmla="*/ 2265020 w 2367830"/>
                      <a:gd name="connsiteY3" fmla="*/ 1734315 h 3280172"/>
                      <a:gd name="connsiteX4" fmla="*/ 2267401 w 2367830"/>
                      <a:gd name="connsiteY4" fmla="*/ 1908146 h 3280172"/>
                      <a:gd name="connsiteX5" fmla="*/ 752926 w 2367830"/>
                      <a:gd name="connsiteY5" fmla="*/ 2689196 h 3280172"/>
                      <a:gd name="connsiteX6" fmla="*/ 376689 w 2367830"/>
                      <a:gd name="connsiteY6" fmla="*/ 3279747 h 3280172"/>
                      <a:gd name="connsiteX7" fmla="*/ 0 w 2367830"/>
                      <a:gd name="connsiteY7" fmla="*/ 3280172 h 3280172"/>
                      <a:gd name="connsiteX8" fmla="*/ 0 w 2367830"/>
                      <a:gd name="connsiteY8" fmla="*/ 0 h 3280172"/>
                      <a:gd name="connsiteX0" fmla="*/ 0 w 2367830"/>
                      <a:gd name="connsiteY0" fmla="*/ 0 h 3280172"/>
                      <a:gd name="connsiteX1" fmla="*/ 2257876 w 2367830"/>
                      <a:gd name="connsiteY1" fmla="*/ 0 h 3280172"/>
                      <a:gd name="connsiteX2" fmla="*/ 1905452 w 2367830"/>
                      <a:gd name="connsiteY2" fmla="*/ 1484284 h 3280172"/>
                      <a:gd name="connsiteX3" fmla="*/ 2265020 w 2367830"/>
                      <a:gd name="connsiteY3" fmla="*/ 1734315 h 3280172"/>
                      <a:gd name="connsiteX4" fmla="*/ 2267401 w 2367830"/>
                      <a:gd name="connsiteY4" fmla="*/ 1908146 h 3280172"/>
                      <a:gd name="connsiteX5" fmla="*/ 752926 w 2367830"/>
                      <a:gd name="connsiteY5" fmla="*/ 2689196 h 3280172"/>
                      <a:gd name="connsiteX6" fmla="*/ 376689 w 2367830"/>
                      <a:gd name="connsiteY6" fmla="*/ 3279747 h 3280172"/>
                      <a:gd name="connsiteX7" fmla="*/ 0 w 2367830"/>
                      <a:gd name="connsiteY7" fmla="*/ 3280172 h 3280172"/>
                      <a:gd name="connsiteX8" fmla="*/ 0 w 2367830"/>
                      <a:gd name="connsiteY8" fmla="*/ 0 h 3280172"/>
                      <a:gd name="connsiteX0" fmla="*/ 0 w 2349734"/>
                      <a:gd name="connsiteY0" fmla="*/ 0 h 3280172"/>
                      <a:gd name="connsiteX1" fmla="*/ 2257876 w 2349734"/>
                      <a:gd name="connsiteY1" fmla="*/ 0 h 3280172"/>
                      <a:gd name="connsiteX2" fmla="*/ 1867352 w 2349734"/>
                      <a:gd name="connsiteY2" fmla="*/ 1179484 h 3280172"/>
                      <a:gd name="connsiteX3" fmla="*/ 1905452 w 2349734"/>
                      <a:gd name="connsiteY3" fmla="*/ 1484284 h 3280172"/>
                      <a:gd name="connsiteX4" fmla="*/ 2265020 w 2349734"/>
                      <a:gd name="connsiteY4" fmla="*/ 1734315 h 3280172"/>
                      <a:gd name="connsiteX5" fmla="*/ 2267401 w 2349734"/>
                      <a:gd name="connsiteY5" fmla="*/ 1908146 h 3280172"/>
                      <a:gd name="connsiteX6" fmla="*/ 752926 w 2349734"/>
                      <a:gd name="connsiteY6" fmla="*/ 2689196 h 3280172"/>
                      <a:gd name="connsiteX7" fmla="*/ 376689 w 2349734"/>
                      <a:gd name="connsiteY7" fmla="*/ 3279747 h 3280172"/>
                      <a:gd name="connsiteX8" fmla="*/ 0 w 2349734"/>
                      <a:gd name="connsiteY8" fmla="*/ 3280172 h 3280172"/>
                      <a:gd name="connsiteX9" fmla="*/ 0 w 2349734"/>
                      <a:gd name="connsiteY9" fmla="*/ 0 h 3280172"/>
                      <a:gd name="connsiteX0" fmla="*/ 0 w 2349734"/>
                      <a:gd name="connsiteY0" fmla="*/ 0 h 3280172"/>
                      <a:gd name="connsiteX1" fmla="*/ 2257876 w 2349734"/>
                      <a:gd name="connsiteY1" fmla="*/ 0 h 3280172"/>
                      <a:gd name="connsiteX2" fmla="*/ 1867352 w 2349734"/>
                      <a:gd name="connsiteY2" fmla="*/ 1179484 h 3280172"/>
                      <a:gd name="connsiteX3" fmla="*/ 1905452 w 2349734"/>
                      <a:gd name="connsiteY3" fmla="*/ 1484284 h 3280172"/>
                      <a:gd name="connsiteX4" fmla="*/ 2265020 w 2349734"/>
                      <a:gd name="connsiteY4" fmla="*/ 1734315 h 3280172"/>
                      <a:gd name="connsiteX5" fmla="*/ 2267401 w 2349734"/>
                      <a:gd name="connsiteY5" fmla="*/ 1908146 h 3280172"/>
                      <a:gd name="connsiteX6" fmla="*/ 752926 w 2349734"/>
                      <a:gd name="connsiteY6" fmla="*/ 2689196 h 3280172"/>
                      <a:gd name="connsiteX7" fmla="*/ 376689 w 2349734"/>
                      <a:gd name="connsiteY7" fmla="*/ 3279747 h 3280172"/>
                      <a:gd name="connsiteX8" fmla="*/ 0 w 2349734"/>
                      <a:gd name="connsiteY8" fmla="*/ 3280172 h 3280172"/>
                      <a:gd name="connsiteX9" fmla="*/ 0 w 2349734"/>
                      <a:gd name="connsiteY9" fmla="*/ 0 h 3280172"/>
                      <a:gd name="connsiteX0" fmla="*/ 0 w 2349734"/>
                      <a:gd name="connsiteY0" fmla="*/ 0 h 3280172"/>
                      <a:gd name="connsiteX1" fmla="*/ 2257876 w 2349734"/>
                      <a:gd name="connsiteY1" fmla="*/ 0 h 3280172"/>
                      <a:gd name="connsiteX2" fmla="*/ 1867352 w 2349734"/>
                      <a:gd name="connsiteY2" fmla="*/ 1179484 h 3280172"/>
                      <a:gd name="connsiteX3" fmla="*/ 1905452 w 2349734"/>
                      <a:gd name="connsiteY3" fmla="*/ 1484284 h 3280172"/>
                      <a:gd name="connsiteX4" fmla="*/ 2265020 w 2349734"/>
                      <a:gd name="connsiteY4" fmla="*/ 1734315 h 3280172"/>
                      <a:gd name="connsiteX5" fmla="*/ 2267401 w 2349734"/>
                      <a:gd name="connsiteY5" fmla="*/ 1908146 h 3280172"/>
                      <a:gd name="connsiteX6" fmla="*/ 752926 w 2349734"/>
                      <a:gd name="connsiteY6" fmla="*/ 2689196 h 3280172"/>
                      <a:gd name="connsiteX7" fmla="*/ 376689 w 2349734"/>
                      <a:gd name="connsiteY7" fmla="*/ 3279747 h 3280172"/>
                      <a:gd name="connsiteX8" fmla="*/ 0 w 2349734"/>
                      <a:gd name="connsiteY8" fmla="*/ 3280172 h 3280172"/>
                      <a:gd name="connsiteX9" fmla="*/ 0 w 2349734"/>
                      <a:gd name="connsiteY9" fmla="*/ 0 h 3280172"/>
                      <a:gd name="connsiteX0" fmla="*/ 0 w 2349734"/>
                      <a:gd name="connsiteY0" fmla="*/ 0 h 3280172"/>
                      <a:gd name="connsiteX1" fmla="*/ 2257876 w 2349734"/>
                      <a:gd name="connsiteY1" fmla="*/ 0 h 3280172"/>
                      <a:gd name="connsiteX2" fmla="*/ 1867352 w 2349734"/>
                      <a:gd name="connsiteY2" fmla="*/ 1179484 h 3280172"/>
                      <a:gd name="connsiteX3" fmla="*/ 1905452 w 2349734"/>
                      <a:gd name="connsiteY3" fmla="*/ 1484284 h 3280172"/>
                      <a:gd name="connsiteX4" fmla="*/ 2265020 w 2349734"/>
                      <a:gd name="connsiteY4" fmla="*/ 1734315 h 3280172"/>
                      <a:gd name="connsiteX5" fmla="*/ 2267401 w 2349734"/>
                      <a:gd name="connsiteY5" fmla="*/ 1908146 h 3280172"/>
                      <a:gd name="connsiteX6" fmla="*/ 752926 w 2349734"/>
                      <a:gd name="connsiteY6" fmla="*/ 2689196 h 3280172"/>
                      <a:gd name="connsiteX7" fmla="*/ 376689 w 2349734"/>
                      <a:gd name="connsiteY7" fmla="*/ 3279747 h 3280172"/>
                      <a:gd name="connsiteX8" fmla="*/ 0 w 2349734"/>
                      <a:gd name="connsiteY8" fmla="*/ 3280172 h 3280172"/>
                      <a:gd name="connsiteX9" fmla="*/ 0 w 2349734"/>
                      <a:gd name="connsiteY9" fmla="*/ 0 h 3280172"/>
                      <a:gd name="connsiteX0" fmla="*/ 0 w 2360116"/>
                      <a:gd name="connsiteY0" fmla="*/ 0 h 3280172"/>
                      <a:gd name="connsiteX1" fmla="*/ 2257876 w 2360116"/>
                      <a:gd name="connsiteY1" fmla="*/ 0 h 3280172"/>
                      <a:gd name="connsiteX2" fmla="*/ 1976890 w 2360116"/>
                      <a:gd name="connsiteY2" fmla="*/ 1058040 h 3280172"/>
                      <a:gd name="connsiteX3" fmla="*/ 1867352 w 2360116"/>
                      <a:gd name="connsiteY3" fmla="*/ 1179484 h 3280172"/>
                      <a:gd name="connsiteX4" fmla="*/ 1905452 w 2360116"/>
                      <a:gd name="connsiteY4" fmla="*/ 1484284 h 3280172"/>
                      <a:gd name="connsiteX5" fmla="*/ 2265020 w 2360116"/>
                      <a:gd name="connsiteY5" fmla="*/ 1734315 h 3280172"/>
                      <a:gd name="connsiteX6" fmla="*/ 2267401 w 2360116"/>
                      <a:gd name="connsiteY6" fmla="*/ 1908146 h 3280172"/>
                      <a:gd name="connsiteX7" fmla="*/ 752926 w 2360116"/>
                      <a:gd name="connsiteY7" fmla="*/ 2689196 h 3280172"/>
                      <a:gd name="connsiteX8" fmla="*/ 376689 w 2360116"/>
                      <a:gd name="connsiteY8" fmla="*/ 3279747 h 3280172"/>
                      <a:gd name="connsiteX9" fmla="*/ 0 w 2360116"/>
                      <a:gd name="connsiteY9" fmla="*/ 3280172 h 3280172"/>
                      <a:gd name="connsiteX10" fmla="*/ 0 w 2360116"/>
                      <a:gd name="connsiteY10" fmla="*/ 0 h 3280172"/>
                      <a:gd name="connsiteX0" fmla="*/ 0 w 2354764"/>
                      <a:gd name="connsiteY0" fmla="*/ 0 h 3280172"/>
                      <a:gd name="connsiteX1" fmla="*/ 2257876 w 2354764"/>
                      <a:gd name="connsiteY1" fmla="*/ 0 h 3280172"/>
                      <a:gd name="connsiteX2" fmla="*/ 1934027 w 2354764"/>
                      <a:gd name="connsiteY2" fmla="*/ 1027084 h 3280172"/>
                      <a:gd name="connsiteX3" fmla="*/ 1867352 w 2354764"/>
                      <a:gd name="connsiteY3" fmla="*/ 1179484 h 3280172"/>
                      <a:gd name="connsiteX4" fmla="*/ 1905452 w 2354764"/>
                      <a:gd name="connsiteY4" fmla="*/ 1484284 h 3280172"/>
                      <a:gd name="connsiteX5" fmla="*/ 2265020 w 2354764"/>
                      <a:gd name="connsiteY5" fmla="*/ 1734315 h 3280172"/>
                      <a:gd name="connsiteX6" fmla="*/ 2267401 w 2354764"/>
                      <a:gd name="connsiteY6" fmla="*/ 1908146 h 3280172"/>
                      <a:gd name="connsiteX7" fmla="*/ 752926 w 2354764"/>
                      <a:gd name="connsiteY7" fmla="*/ 2689196 h 3280172"/>
                      <a:gd name="connsiteX8" fmla="*/ 376689 w 2354764"/>
                      <a:gd name="connsiteY8" fmla="*/ 3279747 h 3280172"/>
                      <a:gd name="connsiteX9" fmla="*/ 0 w 2354764"/>
                      <a:gd name="connsiteY9" fmla="*/ 3280172 h 3280172"/>
                      <a:gd name="connsiteX10" fmla="*/ 0 w 2354764"/>
                      <a:gd name="connsiteY10" fmla="*/ 0 h 3280172"/>
                      <a:gd name="connsiteX0" fmla="*/ 0 w 2354764"/>
                      <a:gd name="connsiteY0" fmla="*/ 0 h 3280172"/>
                      <a:gd name="connsiteX1" fmla="*/ 2257876 w 2354764"/>
                      <a:gd name="connsiteY1" fmla="*/ 0 h 3280172"/>
                      <a:gd name="connsiteX2" fmla="*/ 1934027 w 2354764"/>
                      <a:gd name="connsiteY2" fmla="*/ 1027084 h 3280172"/>
                      <a:gd name="connsiteX3" fmla="*/ 1867352 w 2354764"/>
                      <a:gd name="connsiteY3" fmla="*/ 1179484 h 3280172"/>
                      <a:gd name="connsiteX4" fmla="*/ 1905452 w 2354764"/>
                      <a:gd name="connsiteY4" fmla="*/ 1484284 h 3280172"/>
                      <a:gd name="connsiteX5" fmla="*/ 2265020 w 2354764"/>
                      <a:gd name="connsiteY5" fmla="*/ 1734315 h 3280172"/>
                      <a:gd name="connsiteX6" fmla="*/ 2267401 w 2354764"/>
                      <a:gd name="connsiteY6" fmla="*/ 1908146 h 3280172"/>
                      <a:gd name="connsiteX7" fmla="*/ 752926 w 2354764"/>
                      <a:gd name="connsiteY7" fmla="*/ 2689196 h 3280172"/>
                      <a:gd name="connsiteX8" fmla="*/ 376689 w 2354764"/>
                      <a:gd name="connsiteY8" fmla="*/ 3279747 h 3280172"/>
                      <a:gd name="connsiteX9" fmla="*/ 0 w 2354764"/>
                      <a:gd name="connsiteY9" fmla="*/ 3280172 h 3280172"/>
                      <a:gd name="connsiteX10" fmla="*/ 0 w 2354764"/>
                      <a:gd name="connsiteY10" fmla="*/ 0 h 3280172"/>
                      <a:gd name="connsiteX0" fmla="*/ 0 w 2354764"/>
                      <a:gd name="connsiteY0" fmla="*/ 0 h 3280172"/>
                      <a:gd name="connsiteX1" fmla="*/ 2257876 w 2354764"/>
                      <a:gd name="connsiteY1" fmla="*/ 0 h 3280172"/>
                      <a:gd name="connsiteX2" fmla="*/ 1934027 w 2354764"/>
                      <a:gd name="connsiteY2" fmla="*/ 1027084 h 3280172"/>
                      <a:gd name="connsiteX3" fmla="*/ 1867352 w 2354764"/>
                      <a:gd name="connsiteY3" fmla="*/ 1179484 h 3280172"/>
                      <a:gd name="connsiteX4" fmla="*/ 1905452 w 2354764"/>
                      <a:gd name="connsiteY4" fmla="*/ 1484284 h 3280172"/>
                      <a:gd name="connsiteX5" fmla="*/ 2265020 w 2354764"/>
                      <a:gd name="connsiteY5" fmla="*/ 1734315 h 3280172"/>
                      <a:gd name="connsiteX6" fmla="*/ 2267401 w 2354764"/>
                      <a:gd name="connsiteY6" fmla="*/ 1908146 h 3280172"/>
                      <a:gd name="connsiteX7" fmla="*/ 752926 w 2354764"/>
                      <a:gd name="connsiteY7" fmla="*/ 2689196 h 3280172"/>
                      <a:gd name="connsiteX8" fmla="*/ 376689 w 2354764"/>
                      <a:gd name="connsiteY8" fmla="*/ 3279747 h 3280172"/>
                      <a:gd name="connsiteX9" fmla="*/ 0 w 2354764"/>
                      <a:gd name="connsiteY9" fmla="*/ 3280172 h 3280172"/>
                      <a:gd name="connsiteX10" fmla="*/ 0 w 2354764"/>
                      <a:gd name="connsiteY10" fmla="*/ 0 h 3280172"/>
                      <a:gd name="connsiteX0" fmla="*/ 0 w 2267401"/>
                      <a:gd name="connsiteY0" fmla="*/ 28575 h 3308747"/>
                      <a:gd name="connsiteX1" fmla="*/ 1870526 w 2267401"/>
                      <a:gd name="connsiteY1" fmla="*/ 0 h 3308747"/>
                      <a:gd name="connsiteX2" fmla="*/ 1934027 w 2267401"/>
                      <a:gd name="connsiteY2" fmla="*/ 1055659 h 3308747"/>
                      <a:gd name="connsiteX3" fmla="*/ 1867352 w 2267401"/>
                      <a:gd name="connsiteY3" fmla="*/ 1208059 h 3308747"/>
                      <a:gd name="connsiteX4" fmla="*/ 1905452 w 2267401"/>
                      <a:gd name="connsiteY4" fmla="*/ 1512859 h 3308747"/>
                      <a:gd name="connsiteX5" fmla="*/ 2265020 w 2267401"/>
                      <a:gd name="connsiteY5" fmla="*/ 1762890 h 3308747"/>
                      <a:gd name="connsiteX6" fmla="*/ 2267401 w 2267401"/>
                      <a:gd name="connsiteY6" fmla="*/ 1936721 h 3308747"/>
                      <a:gd name="connsiteX7" fmla="*/ 752926 w 2267401"/>
                      <a:gd name="connsiteY7" fmla="*/ 2717771 h 3308747"/>
                      <a:gd name="connsiteX8" fmla="*/ 376689 w 2267401"/>
                      <a:gd name="connsiteY8" fmla="*/ 3308322 h 3308747"/>
                      <a:gd name="connsiteX9" fmla="*/ 0 w 2267401"/>
                      <a:gd name="connsiteY9" fmla="*/ 3308747 h 3308747"/>
                      <a:gd name="connsiteX10" fmla="*/ 0 w 2267401"/>
                      <a:gd name="connsiteY10" fmla="*/ 28575 h 3308747"/>
                      <a:gd name="connsiteX0" fmla="*/ 0 w 2267401"/>
                      <a:gd name="connsiteY0" fmla="*/ 28575 h 3308747"/>
                      <a:gd name="connsiteX1" fmla="*/ 1870526 w 2267401"/>
                      <a:gd name="connsiteY1" fmla="*/ 0 h 3308747"/>
                      <a:gd name="connsiteX2" fmla="*/ 1934027 w 2267401"/>
                      <a:gd name="connsiteY2" fmla="*/ 1055659 h 3308747"/>
                      <a:gd name="connsiteX3" fmla="*/ 1867352 w 2267401"/>
                      <a:gd name="connsiteY3" fmla="*/ 1208059 h 3308747"/>
                      <a:gd name="connsiteX4" fmla="*/ 1905452 w 2267401"/>
                      <a:gd name="connsiteY4" fmla="*/ 1512859 h 3308747"/>
                      <a:gd name="connsiteX5" fmla="*/ 2265020 w 2267401"/>
                      <a:gd name="connsiteY5" fmla="*/ 1762890 h 3308747"/>
                      <a:gd name="connsiteX6" fmla="*/ 2267401 w 2267401"/>
                      <a:gd name="connsiteY6" fmla="*/ 1936721 h 3308747"/>
                      <a:gd name="connsiteX7" fmla="*/ 752926 w 2267401"/>
                      <a:gd name="connsiteY7" fmla="*/ 2717771 h 3308747"/>
                      <a:gd name="connsiteX8" fmla="*/ 376689 w 2267401"/>
                      <a:gd name="connsiteY8" fmla="*/ 3308322 h 3308747"/>
                      <a:gd name="connsiteX9" fmla="*/ 0 w 2267401"/>
                      <a:gd name="connsiteY9" fmla="*/ 3308747 h 3308747"/>
                      <a:gd name="connsiteX10" fmla="*/ 0 w 2267401"/>
                      <a:gd name="connsiteY10" fmla="*/ 28575 h 3308747"/>
                      <a:gd name="connsiteX0" fmla="*/ 0 w 2267401"/>
                      <a:gd name="connsiteY0" fmla="*/ 28575 h 3308747"/>
                      <a:gd name="connsiteX1" fmla="*/ 1870526 w 2267401"/>
                      <a:gd name="connsiteY1" fmla="*/ 0 h 3308747"/>
                      <a:gd name="connsiteX2" fmla="*/ 1934027 w 2267401"/>
                      <a:gd name="connsiteY2" fmla="*/ 1055659 h 3308747"/>
                      <a:gd name="connsiteX3" fmla="*/ 1867352 w 2267401"/>
                      <a:gd name="connsiteY3" fmla="*/ 1208059 h 3308747"/>
                      <a:gd name="connsiteX4" fmla="*/ 1905452 w 2267401"/>
                      <a:gd name="connsiteY4" fmla="*/ 1512859 h 3308747"/>
                      <a:gd name="connsiteX5" fmla="*/ 2265020 w 2267401"/>
                      <a:gd name="connsiteY5" fmla="*/ 1762890 h 3308747"/>
                      <a:gd name="connsiteX6" fmla="*/ 2267401 w 2267401"/>
                      <a:gd name="connsiteY6" fmla="*/ 1936721 h 3308747"/>
                      <a:gd name="connsiteX7" fmla="*/ 752926 w 2267401"/>
                      <a:gd name="connsiteY7" fmla="*/ 2717771 h 3308747"/>
                      <a:gd name="connsiteX8" fmla="*/ 376689 w 2267401"/>
                      <a:gd name="connsiteY8" fmla="*/ 3308322 h 3308747"/>
                      <a:gd name="connsiteX9" fmla="*/ 0 w 2267401"/>
                      <a:gd name="connsiteY9" fmla="*/ 3308747 h 3308747"/>
                      <a:gd name="connsiteX10" fmla="*/ 0 w 2267401"/>
                      <a:gd name="connsiteY10" fmla="*/ 28575 h 3308747"/>
                      <a:gd name="connsiteX0" fmla="*/ 0 w 2267401"/>
                      <a:gd name="connsiteY0" fmla="*/ 28575 h 3308747"/>
                      <a:gd name="connsiteX1" fmla="*/ 1870526 w 2267401"/>
                      <a:gd name="connsiteY1" fmla="*/ 0 h 3308747"/>
                      <a:gd name="connsiteX2" fmla="*/ 1934027 w 2267401"/>
                      <a:gd name="connsiteY2" fmla="*/ 1055659 h 3308747"/>
                      <a:gd name="connsiteX3" fmla="*/ 1867352 w 2267401"/>
                      <a:gd name="connsiteY3" fmla="*/ 1208059 h 3308747"/>
                      <a:gd name="connsiteX4" fmla="*/ 1905452 w 2267401"/>
                      <a:gd name="connsiteY4" fmla="*/ 1512859 h 3308747"/>
                      <a:gd name="connsiteX5" fmla="*/ 2265020 w 2267401"/>
                      <a:gd name="connsiteY5" fmla="*/ 1762890 h 3308747"/>
                      <a:gd name="connsiteX6" fmla="*/ 2267401 w 2267401"/>
                      <a:gd name="connsiteY6" fmla="*/ 1936721 h 3308747"/>
                      <a:gd name="connsiteX7" fmla="*/ 752926 w 2267401"/>
                      <a:gd name="connsiteY7" fmla="*/ 2717771 h 3308747"/>
                      <a:gd name="connsiteX8" fmla="*/ 376689 w 2267401"/>
                      <a:gd name="connsiteY8" fmla="*/ 3308322 h 3308747"/>
                      <a:gd name="connsiteX9" fmla="*/ 0 w 2267401"/>
                      <a:gd name="connsiteY9" fmla="*/ 3308747 h 3308747"/>
                      <a:gd name="connsiteX10" fmla="*/ 0 w 2267401"/>
                      <a:gd name="connsiteY10" fmla="*/ 28575 h 3308747"/>
                      <a:gd name="connsiteX0" fmla="*/ 0 w 2267401"/>
                      <a:gd name="connsiteY0" fmla="*/ 530253 h 3810425"/>
                      <a:gd name="connsiteX1" fmla="*/ 1838778 w 2267401"/>
                      <a:gd name="connsiteY1" fmla="*/ 0 h 3810425"/>
                      <a:gd name="connsiteX2" fmla="*/ 1870526 w 2267401"/>
                      <a:gd name="connsiteY2" fmla="*/ 501678 h 3810425"/>
                      <a:gd name="connsiteX3" fmla="*/ 1934027 w 2267401"/>
                      <a:gd name="connsiteY3" fmla="*/ 1557337 h 3810425"/>
                      <a:gd name="connsiteX4" fmla="*/ 1867352 w 2267401"/>
                      <a:gd name="connsiteY4" fmla="*/ 1709737 h 3810425"/>
                      <a:gd name="connsiteX5" fmla="*/ 1905452 w 2267401"/>
                      <a:gd name="connsiteY5" fmla="*/ 2014537 h 3810425"/>
                      <a:gd name="connsiteX6" fmla="*/ 2265020 w 2267401"/>
                      <a:gd name="connsiteY6" fmla="*/ 2264568 h 3810425"/>
                      <a:gd name="connsiteX7" fmla="*/ 2267401 w 2267401"/>
                      <a:gd name="connsiteY7" fmla="*/ 2438399 h 3810425"/>
                      <a:gd name="connsiteX8" fmla="*/ 752926 w 2267401"/>
                      <a:gd name="connsiteY8" fmla="*/ 3219449 h 3810425"/>
                      <a:gd name="connsiteX9" fmla="*/ 376689 w 2267401"/>
                      <a:gd name="connsiteY9" fmla="*/ 3810000 h 3810425"/>
                      <a:gd name="connsiteX10" fmla="*/ 0 w 2267401"/>
                      <a:gd name="connsiteY10" fmla="*/ 3810425 h 3810425"/>
                      <a:gd name="connsiteX11" fmla="*/ 0 w 2267401"/>
                      <a:gd name="connsiteY11" fmla="*/ 530253 h 3810425"/>
                      <a:gd name="connsiteX0" fmla="*/ 0 w 2267401"/>
                      <a:gd name="connsiteY0" fmla="*/ 530253 h 3810425"/>
                      <a:gd name="connsiteX1" fmla="*/ 1838778 w 2267401"/>
                      <a:gd name="connsiteY1" fmla="*/ 0 h 3810425"/>
                      <a:gd name="connsiteX2" fmla="*/ 1876876 w 2267401"/>
                      <a:gd name="connsiteY2" fmla="*/ 498503 h 3810425"/>
                      <a:gd name="connsiteX3" fmla="*/ 1934027 w 2267401"/>
                      <a:gd name="connsiteY3" fmla="*/ 1557337 h 3810425"/>
                      <a:gd name="connsiteX4" fmla="*/ 1867352 w 2267401"/>
                      <a:gd name="connsiteY4" fmla="*/ 1709737 h 3810425"/>
                      <a:gd name="connsiteX5" fmla="*/ 1905452 w 2267401"/>
                      <a:gd name="connsiteY5" fmla="*/ 2014537 h 3810425"/>
                      <a:gd name="connsiteX6" fmla="*/ 2265020 w 2267401"/>
                      <a:gd name="connsiteY6" fmla="*/ 2264568 h 3810425"/>
                      <a:gd name="connsiteX7" fmla="*/ 2267401 w 2267401"/>
                      <a:gd name="connsiteY7" fmla="*/ 2438399 h 3810425"/>
                      <a:gd name="connsiteX8" fmla="*/ 752926 w 2267401"/>
                      <a:gd name="connsiteY8" fmla="*/ 3219449 h 3810425"/>
                      <a:gd name="connsiteX9" fmla="*/ 376689 w 2267401"/>
                      <a:gd name="connsiteY9" fmla="*/ 3810000 h 3810425"/>
                      <a:gd name="connsiteX10" fmla="*/ 0 w 2267401"/>
                      <a:gd name="connsiteY10" fmla="*/ 3810425 h 3810425"/>
                      <a:gd name="connsiteX11" fmla="*/ 0 w 2267401"/>
                      <a:gd name="connsiteY11" fmla="*/ 530253 h 3810425"/>
                      <a:gd name="connsiteX0" fmla="*/ 866775 w 2267401"/>
                      <a:gd name="connsiteY0" fmla="*/ 133378 h 3810425"/>
                      <a:gd name="connsiteX1" fmla="*/ 1838778 w 2267401"/>
                      <a:gd name="connsiteY1" fmla="*/ 0 h 3810425"/>
                      <a:gd name="connsiteX2" fmla="*/ 1876876 w 2267401"/>
                      <a:gd name="connsiteY2" fmla="*/ 498503 h 3810425"/>
                      <a:gd name="connsiteX3" fmla="*/ 1934027 w 2267401"/>
                      <a:gd name="connsiteY3" fmla="*/ 1557337 h 3810425"/>
                      <a:gd name="connsiteX4" fmla="*/ 1867352 w 2267401"/>
                      <a:gd name="connsiteY4" fmla="*/ 1709737 h 3810425"/>
                      <a:gd name="connsiteX5" fmla="*/ 1905452 w 2267401"/>
                      <a:gd name="connsiteY5" fmla="*/ 2014537 h 3810425"/>
                      <a:gd name="connsiteX6" fmla="*/ 2265020 w 2267401"/>
                      <a:gd name="connsiteY6" fmla="*/ 2264568 h 3810425"/>
                      <a:gd name="connsiteX7" fmla="*/ 2267401 w 2267401"/>
                      <a:gd name="connsiteY7" fmla="*/ 2438399 h 3810425"/>
                      <a:gd name="connsiteX8" fmla="*/ 752926 w 2267401"/>
                      <a:gd name="connsiteY8" fmla="*/ 3219449 h 3810425"/>
                      <a:gd name="connsiteX9" fmla="*/ 376689 w 2267401"/>
                      <a:gd name="connsiteY9" fmla="*/ 3810000 h 3810425"/>
                      <a:gd name="connsiteX10" fmla="*/ 0 w 2267401"/>
                      <a:gd name="connsiteY10" fmla="*/ 3810425 h 3810425"/>
                      <a:gd name="connsiteX11" fmla="*/ 866775 w 2267401"/>
                      <a:gd name="connsiteY11" fmla="*/ 133378 h 3810425"/>
                      <a:gd name="connsiteX0" fmla="*/ 860425 w 2267401"/>
                      <a:gd name="connsiteY0" fmla="*/ 142903 h 3810425"/>
                      <a:gd name="connsiteX1" fmla="*/ 1838778 w 2267401"/>
                      <a:gd name="connsiteY1" fmla="*/ 0 h 3810425"/>
                      <a:gd name="connsiteX2" fmla="*/ 1876876 w 2267401"/>
                      <a:gd name="connsiteY2" fmla="*/ 498503 h 3810425"/>
                      <a:gd name="connsiteX3" fmla="*/ 1934027 w 2267401"/>
                      <a:gd name="connsiteY3" fmla="*/ 1557337 h 3810425"/>
                      <a:gd name="connsiteX4" fmla="*/ 1867352 w 2267401"/>
                      <a:gd name="connsiteY4" fmla="*/ 1709737 h 3810425"/>
                      <a:gd name="connsiteX5" fmla="*/ 1905452 w 2267401"/>
                      <a:gd name="connsiteY5" fmla="*/ 2014537 h 3810425"/>
                      <a:gd name="connsiteX6" fmla="*/ 2265020 w 2267401"/>
                      <a:gd name="connsiteY6" fmla="*/ 2264568 h 3810425"/>
                      <a:gd name="connsiteX7" fmla="*/ 2267401 w 2267401"/>
                      <a:gd name="connsiteY7" fmla="*/ 2438399 h 3810425"/>
                      <a:gd name="connsiteX8" fmla="*/ 752926 w 2267401"/>
                      <a:gd name="connsiteY8" fmla="*/ 3219449 h 3810425"/>
                      <a:gd name="connsiteX9" fmla="*/ 376689 w 2267401"/>
                      <a:gd name="connsiteY9" fmla="*/ 3810000 h 3810425"/>
                      <a:gd name="connsiteX10" fmla="*/ 0 w 2267401"/>
                      <a:gd name="connsiteY10" fmla="*/ 3810425 h 3810425"/>
                      <a:gd name="connsiteX11" fmla="*/ 860425 w 2267401"/>
                      <a:gd name="connsiteY11" fmla="*/ 142903 h 3810425"/>
                      <a:gd name="connsiteX0" fmla="*/ 860425 w 2267401"/>
                      <a:gd name="connsiteY0" fmla="*/ 171470 h 3838992"/>
                      <a:gd name="connsiteX1" fmla="*/ 1838778 w 2267401"/>
                      <a:gd name="connsiteY1" fmla="*/ 28567 h 3838992"/>
                      <a:gd name="connsiteX2" fmla="*/ 1876876 w 2267401"/>
                      <a:gd name="connsiteY2" fmla="*/ 527070 h 3838992"/>
                      <a:gd name="connsiteX3" fmla="*/ 1934027 w 2267401"/>
                      <a:gd name="connsiteY3" fmla="*/ 1585904 h 3838992"/>
                      <a:gd name="connsiteX4" fmla="*/ 1867352 w 2267401"/>
                      <a:gd name="connsiteY4" fmla="*/ 1738304 h 3838992"/>
                      <a:gd name="connsiteX5" fmla="*/ 1905452 w 2267401"/>
                      <a:gd name="connsiteY5" fmla="*/ 2043104 h 3838992"/>
                      <a:gd name="connsiteX6" fmla="*/ 2265020 w 2267401"/>
                      <a:gd name="connsiteY6" fmla="*/ 2293135 h 3838992"/>
                      <a:gd name="connsiteX7" fmla="*/ 2267401 w 2267401"/>
                      <a:gd name="connsiteY7" fmla="*/ 2466966 h 3838992"/>
                      <a:gd name="connsiteX8" fmla="*/ 752926 w 2267401"/>
                      <a:gd name="connsiteY8" fmla="*/ 3248016 h 3838992"/>
                      <a:gd name="connsiteX9" fmla="*/ 376689 w 2267401"/>
                      <a:gd name="connsiteY9" fmla="*/ 3838567 h 3838992"/>
                      <a:gd name="connsiteX10" fmla="*/ 0 w 2267401"/>
                      <a:gd name="connsiteY10" fmla="*/ 3838992 h 3838992"/>
                      <a:gd name="connsiteX11" fmla="*/ 860425 w 2267401"/>
                      <a:gd name="connsiteY11" fmla="*/ 171470 h 383899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60425 w 2267401"/>
                      <a:gd name="connsiteY11"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60425 w 2267401"/>
                      <a:gd name="connsiteY11"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22778 w 2267401"/>
                      <a:gd name="connsiteY11" fmla="*/ 953582 h 3909932"/>
                      <a:gd name="connsiteX12" fmla="*/ 860425 w 2267401"/>
                      <a:gd name="connsiteY12"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22778 w 2267401"/>
                      <a:gd name="connsiteY11" fmla="*/ 953582 h 3909932"/>
                      <a:gd name="connsiteX12" fmla="*/ 860425 w 2267401"/>
                      <a:gd name="connsiteY12"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22778 w 2267401"/>
                      <a:gd name="connsiteY11" fmla="*/ 953582 h 3909932"/>
                      <a:gd name="connsiteX12" fmla="*/ 860425 w 2267401"/>
                      <a:gd name="connsiteY12"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956128 w 2267401"/>
                      <a:gd name="connsiteY11" fmla="*/ 1486982 h 3909932"/>
                      <a:gd name="connsiteX12" fmla="*/ 822778 w 2267401"/>
                      <a:gd name="connsiteY12" fmla="*/ 953582 h 3909932"/>
                      <a:gd name="connsiteX13" fmla="*/ 860425 w 2267401"/>
                      <a:gd name="connsiteY13"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956128 w 2267401"/>
                      <a:gd name="connsiteY11" fmla="*/ 1486982 h 3909932"/>
                      <a:gd name="connsiteX12" fmla="*/ 822778 w 2267401"/>
                      <a:gd name="connsiteY12" fmla="*/ 953582 h 3909932"/>
                      <a:gd name="connsiteX13" fmla="*/ 860425 w 2267401"/>
                      <a:gd name="connsiteY13"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956128 w 2267401"/>
                      <a:gd name="connsiteY11" fmla="*/ 1486982 h 3909932"/>
                      <a:gd name="connsiteX12" fmla="*/ 819603 w 2267401"/>
                      <a:gd name="connsiteY12" fmla="*/ 963107 h 3909932"/>
                      <a:gd name="connsiteX13" fmla="*/ 860425 w 2267401"/>
                      <a:gd name="connsiteY13"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956128 w 2267401"/>
                      <a:gd name="connsiteY11" fmla="*/ 1486982 h 3909932"/>
                      <a:gd name="connsiteX12" fmla="*/ 829128 w 2267401"/>
                      <a:gd name="connsiteY12" fmla="*/ 956757 h 3909932"/>
                      <a:gd name="connsiteX13" fmla="*/ 860425 w 2267401"/>
                      <a:gd name="connsiteY13"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956128 w 2267401"/>
                      <a:gd name="connsiteY11" fmla="*/ 1486982 h 3909932"/>
                      <a:gd name="connsiteX12" fmla="*/ 829128 w 2267401"/>
                      <a:gd name="connsiteY12" fmla="*/ 956757 h 3909932"/>
                      <a:gd name="connsiteX13" fmla="*/ 860425 w 2267401"/>
                      <a:gd name="connsiteY13"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057728 w 2267401"/>
                      <a:gd name="connsiteY11" fmla="*/ 1826707 h 3909932"/>
                      <a:gd name="connsiteX12" fmla="*/ 956128 w 2267401"/>
                      <a:gd name="connsiteY12" fmla="*/ 1486982 h 3909932"/>
                      <a:gd name="connsiteX13" fmla="*/ 829128 w 2267401"/>
                      <a:gd name="connsiteY13" fmla="*/ 956757 h 3909932"/>
                      <a:gd name="connsiteX14" fmla="*/ 860425 w 2267401"/>
                      <a:gd name="connsiteY14"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057728 w 2267401"/>
                      <a:gd name="connsiteY11" fmla="*/ 1826707 h 3909932"/>
                      <a:gd name="connsiteX12" fmla="*/ 956128 w 2267401"/>
                      <a:gd name="connsiteY12" fmla="*/ 1486982 h 3909932"/>
                      <a:gd name="connsiteX13" fmla="*/ 829128 w 2267401"/>
                      <a:gd name="connsiteY13" fmla="*/ 956757 h 3909932"/>
                      <a:gd name="connsiteX14" fmla="*/ 860425 w 2267401"/>
                      <a:gd name="connsiteY14"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057728 w 2267401"/>
                      <a:gd name="connsiteY11" fmla="*/ 1826707 h 3909932"/>
                      <a:gd name="connsiteX12" fmla="*/ 956128 w 2267401"/>
                      <a:gd name="connsiteY12" fmla="*/ 1486982 h 3909932"/>
                      <a:gd name="connsiteX13" fmla="*/ 829128 w 2267401"/>
                      <a:gd name="connsiteY13" fmla="*/ 956757 h 3909932"/>
                      <a:gd name="connsiteX14" fmla="*/ 860425 w 2267401"/>
                      <a:gd name="connsiteY14"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064078 w 2267401"/>
                      <a:gd name="connsiteY11" fmla="*/ 1823532 h 3909932"/>
                      <a:gd name="connsiteX12" fmla="*/ 956128 w 2267401"/>
                      <a:gd name="connsiteY12" fmla="*/ 1486982 h 3909932"/>
                      <a:gd name="connsiteX13" fmla="*/ 829128 w 2267401"/>
                      <a:gd name="connsiteY13" fmla="*/ 956757 h 3909932"/>
                      <a:gd name="connsiteX14" fmla="*/ 860425 w 2267401"/>
                      <a:gd name="connsiteY14"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099003 w 2267401"/>
                      <a:gd name="connsiteY11" fmla="*/ 2328357 h 3909932"/>
                      <a:gd name="connsiteX12" fmla="*/ 1064078 w 2267401"/>
                      <a:gd name="connsiteY12" fmla="*/ 1823532 h 3909932"/>
                      <a:gd name="connsiteX13" fmla="*/ 956128 w 2267401"/>
                      <a:gd name="connsiteY13" fmla="*/ 1486982 h 3909932"/>
                      <a:gd name="connsiteX14" fmla="*/ 829128 w 2267401"/>
                      <a:gd name="connsiteY14" fmla="*/ 956757 h 3909932"/>
                      <a:gd name="connsiteX15" fmla="*/ 860425 w 2267401"/>
                      <a:gd name="connsiteY15"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86278 w 2267401"/>
                      <a:gd name="connsiteY11" fmla="*/ 2214057 h 3909932"/>
                      <a:gd name="connsiteX12" fmla="*/ 1064078 w 2267401"/>
                      <a:gd name="connsiteY12" fmla="*/ 1823532 h 3909932"/>
                      <a:gd name="connsiteX13" fmla="*/ 956128 w 2267401"/>
                      <a:gd name="connsiteY13" fmla="*/ 1486982 h 3909932"/>
                      <a:gd name="connsiteX14" fmla="*/ 829128 w 2267401"/>
                      <a:gd name="connsiteY14" fmla="*/ 956757 h 3909932"/>
                      <a:gd name="connsiteX15" fmla="*/ 860425 w 2267401"/>
                      <a:gd name="connsiteY15"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886278 w 2267401"/>
                      <a:gd name="connsiteY11" fmla="*/ 2214057 h 3909932"/>
                      <a:gd name="connsiteX12" fmla="*/ 1064078 w 2267401"/>
                      <a:gd name="connsiteY12" fmla="*/ 1823532 h 3909932"/>
                      <a:gd name="connsiteX13" fmla="*/ 956128 w 2267401"/>
                      <a:gd name="connsiteY13" fmla="*/ 1486982 h 3909932"/>
                      <a:gd name="connsiteX14" fmla="*/ 829128 w 2267401"/>
                      <a:gd name="connsiteY14" fmla="*/ 956757 h 3909932"/>
                      <a:gd name="connsiteX15" fmla="*/ 860425 w 2267401"/>
                      <a:gd name="connsiteY15"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46503 w 2267401"/>
                      <a:gd name="connsiteY11" fmla="*/ 2763332 h 3909932"/>
                      <a:gd name="connsiteX12" fmla="*/ 886278 w 2267401"/>
                      <a:gd name="connsiteY12" fmla="*/ 2214057 h 3909932"/>
                      <a:gd name="connsiteX13" fmla="*/ 1064078 w 2267401"/>
                      <a:gd name="connsiteY13" fmla="*/ 1823532 h 3909932"/>
                      <a:gd name="connsiteX14" fmla="*/ 956128 w 2267401"/>
                      <a:gd name="connsiteY14" fmla="*/ 1486982 h 3909932"/>
                      <a:gd name="connsiteX15" fmla="*/ 829128 w 2267401"/>
                      <a:gd name="connsiteY15" fmla="*/ 956757 h 3909932"/>
                      <a:gd name="connsiteX16" fmla="*/ 860425 w 2267401"/>
                      <a:gd name="connsiteY16"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46503 w 2267401"/>
                      <a:gd name="connsiteY11" fmla="*/ 2763332 h 3909932"/>
                      <a:gd name="connsiteX12" fmla="*/ 886278 w 2267401"/>
                      <a:gd name="connsiteY12" fmla="*/ 2214057 h 3909932"/>
                      <a:gd name="connsiteX13" fmla="*/ 1064078 w 2267401"/>
                      <a:gd name="connsiteY13" fmla="*/ 1823532 h 3909932"/>
                      <a:gd name="connsiteX14" fmla="*/ 956128 w 2267401"/>
                      <a:gd name="connsiteY14" fmla="*/ 1486982 h 3909932"/>
                      <a:gd name="connsiteX15" fmla="*/ 829128 w 2267401"/>
                      <a:gd name="connsiteY15" fmla="*/ 956757 h 3909932"/>
                      <a:gd name="connsiteX16" fmla="*/ 860425 w 2267401"/>
                      <a:gd name="connsiteY16"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27453 w 2267401"/>
                      <a:gd name="connsiteY11" fmla="*/ 2763332 h 3909932"/>
                      <a:gd name="connsiteX12" fmla="*/ 886278 w 2267401"/>
                      <a:gd name="connsiteY12" fmla="*/ 2214057 h 3909932"/>
                      <a:gd name="connsiteX13" fmla="*/ 1064078 w 2267401"/>
                      <a:gd name="connsiteY13" fmla="*/ 1823532 h 3909932"/>
                      <a:gd name="connsiteX14" fmla="*/ 956128 w 2267401"/>
                      <a:gd name="connsiteY14" fmla="*/ 1486982 h 3909932"/>
                      <a:gd name="connsiteX15" fmla="*/ 829128 w 2267401"/>
                      <a:gd name="connsiteY15" fmla="*/ 956757 h 3909932"/>
                      <a:gd name="connsiteX16" fmla="*/ 860425 w 2267401"/>
                      <a:gd name="connsiteY16" fmla="*/ 242410 h 3909932"/>
                      <a:gd name="connsiteX0" fmla="*/ 860425 w 2267401"/>
                      <a:gd name="connsiteY0" fmla="*/ 242410 h 3909932"/>
                      <a:gd name="connsiteX1" fmla="*/ 1838778 w 2267401"/>
                      <a:gd name="connsiteY1" fmla="*/ 99507 h 3909932"/>
                      <a:gd name="connsiteX2" fmla="*/ 1876876 w 2267401"/>
                      <a:gd name="connsiteY2" fmla="*/ 598010 h 3909932"/>
                      <a:gd name="connsiteX3" fmla="*/ 1934027 w 2267401"/>
                      <a:gd name="connsiteY3" fmla="*/ 1656844 h 3909932"/>
                      <a:gd name="connsiteX4" fmla="*/ 1867352 w 2267401"/>
                      <a:gd name="connsiteY4" fmla="*/ 1809244 h 3909932"/>
                      <a:gd name="connsiteX5" fmla="*/ 1905452 w 2267401"/>
                      <a:gd name="connsiteY5" fmla="*/ 2114044 h 3909932"/>
                      <a:gd name="connsiteX6" fmla="*/ 2265020 w 2267401"/>
                      <a:gd name="connsiteY6" fmla="*/ 2364075 h 3909932"/>
                      <a:gd name="connsiteX7" fmla="*/ 2267401 w 2267401"/>
                      <a:gd name="connsiteY7" fmla="*/ 2537906 h 3909932"/>
                      <a:gd name="connsiteX8" fmla="*/ 752926 w 2267401"/>
                      <a:gd name="connsiteY8" fmla="*/ 3318956 h 3909932"/>
                      <a:gd name="connsiteX9" fmla="*/ 376689 w 2267401"/>
                      <a:gd name="connsiteY9" fmla="*/ 3909507 h 3909932"/>
                      <a:gd name="connsiteX10" fmla="*/ 0 w 2267401"/>
                      <a:gd name="connsiteY10" fmla="*/ 3909932 h 3909932"/>
                      <a:gd name="connsiteX11" fmla="*/ 127453 w 2267401"/>
                      <a:gd name="connsiteY11" fmla="*/ 2763332 h 3909932"/>
                      <a:gd name="connsiteX12" fmla="*/ 886278 w 2267401"/>
                      <a:gd name="connsiteY12" fmla="*/ 2214057 h 3909932"/>
                      <a:gd name="connsiteX13" fmla="*/ 1064078 w 2267401"/>
                      <a:gd name="connsiteY13" fmla="*/ 1823532 h 3909932"/>
                      <a:gd name="connsiteX14" fmla="*/ 956128 w 2267401"/>
                      <a:gd name="connsiteY14" fmla="*/ 1486982 h 3909932"/>
                      <a:gd name="connsiteX15" fmla="*/ 829128 w 2267401"/>
                      <a:gd name="connsiteY15" fmla="*/ 956757 h 3909932"/>
                      <a:gd name="connsiteX16" fmla="*/ 860425 w 2267401"/>
                      <a:gd name="connsiteY16" fmla="*/ 242410 h 3909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267401" h="3909932">
                        <a:moveTo>
                          <a:pt x="860425" y="242410"/>
                        </a:moveTo>
                        <a:cubicBezTo>
                          <a:pt x="991809" y="-31708"/>
                          <a:pt x="1710569" y="-64525"/>
                          <a:pt x="1838778" y="99507"/>
                        </a:cubicBezTo>
                        <a:lnTo>
                          <a:pt x="1876876" y="598010"/>
                        </a:lnTo>
                        <a:cubicBezTo>
                          <a:pt x="1618586" y="1006919"/>
                          <a:pt x="1729239" y="1399938"/>
                          <a:pt x="1934027" y="1656844"/>
                        </a:cubicBezTo>
                        <a:cubicBezTo>
                          <a:pt x="1907040" y="1755794"/>
                          <a:pt x="1891561" y="1756459"/>
                          <a:pt x="1867352" y="1809244"/>
                        </a:cubicBezTo>
                        <a:cubicBezTo>
                          <a:pt x="1858622" y="2020906"/>
                          <a:pt x="1870130" y="2042210"/>
                          <a:pt x="1905452" y="2114044"/>
                        </a:cubicBezTo>
                        <a:cubicBezTo>
                          <a:pt x="1949505" y="2136396"/>
                          <a:pt x="2178502" y="2318831"/>
                          <a:pt x="2265020" y="2364075"/>
                        </a:cubicBezTo>
                        <a:cubicBezTo>
                          <a:pt x="2266607" y="2443973"/>
                          <a:pt x="2266606" y="2435513"/>
                          <a:pt x="2267401" y="2537906"/>
                        </a:cubicBezTo>
                        <a:cubicBezTo>
                          <a:pt x="1849888" y="2726549"/>
                          <a:pt x="1068045" y="3090356"/>
                          <a:pt x="752926" y="3318956"/>
                        </a:cubicBezTo>
                        <a:cubicBezTo>
                          <a:pt x="452095" y="3557081"/>
                          <a:pt x="402165" y="3832442"/>
                          <a:pt x="376689" y="3909507"/>
                        </a:cubicBezTo>
                        <a:lnTo>
                          <a:pt x="0" y="3909932"/>
                        </a:lnTo>
                        <a:cubicBezTo>
                          <a:pt x="24606" y="3736365"/>
                          <a:pt x="-20260" y="3045978"/>
                          <a:pt x="127453" y="2763332"/>
                        </a:cubicBezTo>
                        <a:cubicBezTo>
                          <a:pt x="306916" y="2521961"/>
                          <a:pt x="783620" y="2308778"/>
                          <a:pt x="886278" y="2214057"/>
                        </a:cubicBezTo>
                        <a:cubicBezTo>
                          <a:pt x="1127124" y="2104449"/>
                          <a:pt x="1049791" y="1945240"/>
                          <a:pt x="1064078" y="1823532"/>
                        </a:cubicBezTo>
                        <a:cubicBezTo>
                          <a:pt x="1032933" y="1768957"/>
                          <a:pt x="975178" y="1633561"/>
                          <a:pt x="956128" y="1486982"/>
                        </a:cubicBezTo>
                        <a:cubicBezTo>
                          <a:pt x="724958" y="1346682"/>
                          <a:pt x="711729" y="1017606"/>
                          <a:pt x="829128" y="956757"/>
                        </a:cubicBezTo>
                        <a:cubicBezTo>
                          <a:pt x="787702" y="732400"/>
                          <a:pt x="778026" y="469942"/>
                          <a:pt x="860425" y="24241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52" name="Rectangle 914">
                    <a:extLst>
                      <a:ext uri="{FF2B5EF4-FFF2-40B4-BE49-F238E27FC236}">
                        <a16:creationId xmlns:a16="http://schemas.microsoft.com/office/drawing/2014/main" xmlns="" id="{8A88B0B6-E769-4455-9EF6-51E9935F8411}"/>
                      </a:ext>
                    </a:extLst>
                  </p:cNvPr>
                  <p:cNvSpPr/>
                  <p:nvPr/>
                </p:nvSpPr>
                <p:spPr>
                  <a:xfrm>
                    <a:off x="5190930" y="5679712"/>
                    <a:ext cx="161789" cy="279378"/>
                  </a:xfrm>
                  <a:custGeom>
                    <a:avLst/>
                    <a:gdLst>
                      <a:gd name="connsiteX0" fmla="*/ 0 w 2253418"/>
                      <a:gd name="connsiteY0" fmla="*/ 0 h 2552700"/>
                      <a:gd name="connsiteX1" fmla="*/ 2253418 w 2253418"/>
                      <a:gd name="connsiteY1" fmla="*/ 0 h 2552700"/>
                      <a:gd name="connsiteX2" fmla="*/ 2253418 w 2253418"/>
                      <a:gd name="connsiteY2" fmla="*/ 2552700 h 2552700"/>
                      <a:gd name="connsiteX3" fmla="*/ 0 w 2253418"/>
                      <a:gd name="connsiteY3" fmla="*/ 2552700 h 2552700"/>
                      <a:gd name="connsiteX4" fmla="*/ 0 w 2253418"/>
                      <a:gd name="connsiteY4" fmla="*/ 0 h 2552700"/>
                      <a:gd name="connsiteX0" fmla="*/ 60741 w 2314159"/>
                      <a:gd name="connsiteY0" fmla="*/ 0 h 2552700"/>
                      <a:gd name="connsiteX1" fmla="*/ 2314159 w 2314159"/>
                      <a:gd name="connsiteY1" fmla="*/ 0 h 2552700"/>
                      <a:gd name="connsiteX2" fmla="*/ 2314159 w 2314159"/>
                      <a:gd name="connsiteY2" fmla="*/ 2552700 h 2552700"/>
                      <a:gd name="connsiteX3" fmla="*/ 60741 w 2314159"/>
                      <a:gd name="connsiteY3" fmla="*/ 2552700 h 2552700"/>
                      <a:gd name="connsiteX4" fmla="*/ 0 w 2314159"/>
                      <a:gd name="connsiteY4" fmla="*/ 552450 h 2552700"/>
                      <a:gd name="connsiteX5" fmla="*/ 60741 w 2314159"/>
                      <a:gd name="connsiteY5" fmla="*/ 0 h 2552700"/>
                      <a:gd name="connsiteX0" fmla="*/ 60741 w 2314159"/>
                      <a:gd name="connsiteY0" fmla="*/ 0 h 2552700"/>
                      <a:gd name="connsiteX1" fmla="*/ 2314159 w 2314159"/>
                      <a:gd name="connsiteY1" fmla="*/ 0 h 2552700"/>
                      <a:gd name="connsiteX2" fmla="*/ 2314159 w 2314159"/>
                      <a:gd name="connsiteY2" fmla="*/ 2552700 h 2552700"/>
                      <a:gd name="connsiteX3" fmla="*/ 60741 w 2314159"/>
                      <a:gd name="connsiteY3" fmla="*/ 2552700 h 2552700"/>
                      <a:gd name="connsiteX4" fmla="*/ 0 w 2314159"/>
                      <a:gd name="connsiteY4" fmla="*/ 552450 h 2552700"/>
                      <a:gd name="connsiteX5" fmla="*/ 60741 w 2314159"/>
                      <a:gd name="connsiteY5" fmla="*/ 0 h 2552700"/>
                      <a:gd name="connsiteX0" fmla="*/ 309617 w 2563035"/>
                      <a:gd name="connsiteY0" fmla="*/ 0 h 2552700"/>
                      <a:gd name="connsiteX1" fmla="*/ 2563035 w 2563035"/>
                      <a:gd name="connsiteY1" fmla="*/ 0 h 2552700"/>
                      <a:gd name="connsiteX2" fmla="*/ 2563035 w 2563035"/>
                      <a:gd name="connsiteY2" fmla="*/ 2552700 h 2552700"/>
                      <a:gd name="connsiteX3" fmla="*/ 309617 w 2563035"/>
                      <a:gd name="connsiteY3" fmla="*/ 2552700 h 2552700"/>
                      <a:gd name="connsiteX4" fmla="*/ 1227 w 2563035"/>
                      <a:gd name="connsiteY4" fmla="*/ 1784350 h 2552700"/>
                      <a:gd name="connsiteX5" fmla="*/ 248876 w 2563035"/>
                      <a:gd name="connsiteY5" fmla="*/ 552450 h 2552700"/>
                      <a:gd name="connsiteX6" fmla="*/ 309617 w 2563035"/>
                      <a:gd name="connsiteY6" fmla="*/ 0 h 2552700"/>
                      <a:gd name="connsiteX0" fmla="*/ 309617 w 2563035"/>
                      <a:gd name="connsiteY0" fmla="*/ 0 h 2552700"/>
                      <a:gd name="connsiteX1" fmla="*/ 2563035 w 2563035"/>
                      <a:gd name="connsiteY1" fmla="*/ 0 h 2552700"/>
                      <a:gd name="connsiteX2" fmla="*/ 2563035 w 2563035"/>
                      <a:gd name="connsiteY2" fmla="*/ 2552700 h 2552700"/>
                      <a:gd name="connsiteX3" fmla="*/ 309617 w 2563035"/>
                      <a:gd name="connsiteY3" fmla="*/ 2552700 h 2552700"/>
                      <a:gd name="connsiteX4" fmla="*/ 1227 w 2563035"/>
                      <a:gd name="connsiteY4" fmla="*/ 1784350 h 2552700"/>
                      <a:gd name="connsiteX5" fmla="*/ 248876 w 2563035"/>
                      <a:gd name="connsiteY5" fmla="*/ 552450 h 2552700"/>
                      <a:gd name="connsiteX6" fmla="*/ 309617 w 2563035"/>
                      <a:gd name="connsiteY6" fmla="*/ 0 h 2552700"/>
                      <a:gd name="connsiteX0" fmla="*/ 314941 w 2568359"/>
                      <a:gd name="connsiteY0" fmla="*/ 0 h 2552700"/>
                      <a:gd name="connsiteX1" fmla="*/ 2568359 w 2568359"/>
                      <a:gd name="connsiteY1" fmla="*/ 0 h 2552700"/>
                      <a:gd name="connsiteX2" fmla="*/ 2568359 w 2568359"/>
                      <a:gd name="connsiteY2" fmla="*/ 2552700 h 2552700"/>
                      <a:gd name="connsiteX3" fmla="*/ 314941 w 2568359"/>
                      <a:gd name="connsiteY3" fmla="*/ 2552700 h 2552700"/>
                      <a:gd name="connsiteX4" fmla="*/ 201 w 2568359"/>
                      <a:gd name="connsiteY4" fmla="*/ 1765300 h 2552700"/>
                      <a:gd name="connsiteX5" fmla="*/ 254200 w 2568359"/>
                      <a:gd name="connsiteY5" fmla="*/ 552450 h 2552700"/>
                      <a:gd name="connsiteX6" fmla="*/ 314941 w 2568359"/>
                      <a:gd name="connsiteY6" fmla="*/ 0 h 2552700"/>
                      <a:gd name="connsiteX0" fmla="*/ 314941 w 2568359"/>
                      <a:gd name="connsiteY0" fmla="*/ 0 h 2552700"/>
                      <a:gd name="connsiteX1" fmla="*/ 2568359 w 2568359"/>
                      <a:gd name="connsiteY1" fmla="*/ 0 h 2552700"/>
                      <a:gd name="connsiteX2" fmla="*/ 2568359 w 2568359"/>
                      <a:gd name="connsiteY2" fmla="*/ 2552700 h 2552700"/>
                      <a:gd name="connsiteX3" fmla="*/ 314941 w 2568359"/>
                      <a:gd name="connsiteY3" fmla="*/ 2552700 h 2552700"/>
                      <a:gd name="connsiteX4" fmla="*/ 201 w 2568359"/>
                      <a:gd name="connsiteY4" fmla="*/ 1765300 h 2552700"/>
                      <a:gd name="connsiteX5" fmla="*/ 254200 w 2568359"/>
                      <a:gd name="connsiteY5" fmla="*/ 552450 h 2552700"/>
                      <a:gd name="connsiteX6" fmla="*/ 314941 w 2568359"/>
                      <a:gd name="connsiteY6" fmla="*/ 0 h 2552700"/>
                      <a:gd name="connsiteX0" fmla="*/ 314941 w 2568359"/>
                      <a:gd name="connsiteY0" fmla="*/ 0 h 2552700"/>
                      <a:gd name="connsiteX1" fmla="*/ 2568359 w 2568359"/>
                      <a:gd name="connsiteY1" fmla="*/ 0 h 2552700"/>
                      <a:gd name="connsiteX2" fmla="*/ 2568359 w 2568359"/>
                      <a:gd name="connsiteY2" fmla="*/ 2552700 h 2552700"/>
                      <a:gd name="connsiteX3" fmla="*/ 314941 w 2568359"/>
                      <a:gd name="connsiteY3" fmla="*/ 2552700 h 2552700"/>
                      <a:gd name="connsiteX4" fmla="*/ 201 w 2568359"/>
                      <a:gd name="connsiteY4" fmla="*/ 1765300 h 2552700"/>
                      <a:gd name="connsiteX5" fmla="*/ 254200 w 2568359"/>
                      <a:gd name="connsiteY5" fmla="*/ 552450 h 2552700"/>
                      <a:gd name="connsiteX6" fmla="*/ 314941 w 2568359"/>
                      <a:gd name="connsiteY6" fmla="*/ 0 h 2552700"/>
                      <a:gd name="connsiteX0" fmla="*/ 314941 w 2568359"/>
                      <a:gd name="connsiteY0" fmla="*/ 0 h 2552700"/>
                      <a:gd name="connsiteX1" fmla="*/ 2568359 w 2568359"/>
                      <a:gd name="connsiteY1" fmla="*/ 0 h 2552700"/>
                      <a:gd name="connsiteX2" fmla="*/ 2568359 w 2568359"/>
                      <a:gd name="connsiteY2" fmla="*/ 2552700 h 2552700"/>
                      <a:gd name="connsiteX3" fmla="*/ 314941 w 2568359"/>
                      <a:gd name="connsiteY3" fmla="*/ 2552700 h 2552700"/>
                      <a:gd name="connsiteX4" fmla="*/ 201 w 2568359"/>
                      <a:gd name="connsiteY4" fmla="*/ 1765300 h 2552700"/>
                      <a:gd name="connsiteX5" fmla="*/ 254200 w 2568359"/>
                      <a:gd name="connsiteY5" fmla="*/ 552450 h 2552700"/>
                      <a:gd name="connsiteX6" fmla="*/ 314941 w 2568359"/>
                      <a:gd name="connsiteY6" fmla="*/ 0 h 2552700"/>
                      <a:gd name="connsiteX0" fmla="*/ 319229 w 2572647"/>
                      <a:gd name="connsiteY0" fmla="*/ 0 h 2552700"/>
                      <a:gd name="connsiteX1" fmla="*/ 2572647 w 2572647"/>
                      <a:gd name="connsiteY1" fmla="*/ 0 h 2552700"/>
                      <a:gd name="connsiteX2" fmla="*/ 2572647 w 2572647"/>
                      <a:gd name="connsiteY2" fmla="*/ 2552700 h 2552700"/>
                      <a:gd name="connsiteX3" fmla="*/ 319229 w 2572647"/>
                      <a:gd name="connsiteY3" fmla="*/ 2552700 h 2552700"/>
                      <a:gd name="connsiteX4" fmla="*/ 271189 w 2572647"/>
                      <a:gd name="connsiteY4" fmla="*/ 1841500 h 2552700"/>
                      <a:gd name="connsiteX5" fmla="*/ 4489 w 2572647"/>
                      <a:gd name="connsiteY5" fmla="*/ 1765300 h 2552700"/>
                      <a:gd name="connsiteX6" fmla="*/ 258488 w 2572647"/>
                      <a:gd name="connsiteY6" fmla="*/ 552450 h 2552700"/>
                      <a:gd name="connsiteX7" fmla="*/ 319229 w 2572647"/>
                      <a:gd name="connsiteY7" fmla="*/ 0 h 2552700"/>
                      <a:gd name="connsiteX0" fmla="*/ 314740 w 2568158"/>
                      <a:gd name="connsiteY0" fmla="*/ 0 h 2552700"/>
                      <a:gd name="connsiteX1" fmla="*/ 2568158 w 2568158"/>
                      <a:gd name="connsiteY1" fmla="*/ 0 h 2552700"/>
                      <a:gd name="connsiteX2" fmla="*/ 2568158 w 2568158"/>
                      <a:gd name="connsiteY2" fmla="*/ 2552700 h 2552700"/>
                      <a:gd name="connsiteX3" fmla="*/ 314740 w 2568158"/>
                      <a:gd name="connsiteY3" fmla="*/ 2552700 h 2552700"/>
                      <a:gd name="connsiteX4" fmla="*/ 266700 w 2568158"/>
                      <a:gd name="connsiteY4" fmla="*/ 1841500 h 2552700"/>
                      <a:gd name="connsiteX5" fmla="*/ 0 w 2568158"/>
                      <a:gd name="connsiteY5" fmla="*/ 1765300 h 2552700"/>
                      <a:gd name="connsiteX6" fmla="*/ 253999 w 2568158"/>
                      <a:gd name="connsiteY6" fmla="*/ 552450 h 2552700"/>
                      <a:gd name="connsiteX7" fmla="*/ 314740 w 2568158"/>
                      <a:gd name="connsiteY7" fmla="*/ 0 h 2552700"/>
                      <a:gd name="connsiteX0" fmla="*/ 314740 w 2568158"/>
                      <a:gd name="connsiteY0" fmla="*/ 0 h 2552700"/>
                      <a:gd name="connsiteX1" fmla="*/ 2568158 w 2568158"/>
                      <a:gd name="connsiteY1" fmla="*/ 0 h 2552700"/>
                      <a:gd name="connsiteX2" fmla="*/ 2568158 w 2568158"/>
                      <a:gd name="connsiteY2" fmla="*/ 2552700 h 2552700"/>
                      <a:gd name="connsiteX3" fmla="*/ 314740 w 2568158"/>
                      <a:gd name="connsiteY3" fmla="*/ 2552700 h 2552700"/>
                      <a:gd name="connsiteX4" fmla="*/ 266700 w 2568158"/>
                      <a:gd name="connsiteY4" fmla="*/ 1841500 h 2552700"/>
                      <a:gd name="connsiteX5" fmla="*/ 0 w 2568158"/>
                      <a:gd name="connsiteY5" fmla="*/ 1765300 h 2552700"/>
                      <a:gd name="connsiteX6" fmla="*/ 253999 w 2568158"/>
                      <a:gd name="connsiteY6" fmla="*/ 552450 h 2552700"/>
                      <a:gd name="connsiteX7" fmla="*/ 314740 w 2568158"/>
                      <a:gd name="connsiteY7" fmla="*/ 0 h 2552700"/>
                      <a:gd name="connsiteX0" fmla="*/ 314740 w 2568158"/>
                      <a:gd name="connsiteY0" fmla="*/ 0 h 2552700"/>
                      <a:gd name="connsiteX1" fmla="*/ 2568158 w 2568158"/>
                      <a:gd name="connsiteY1" fmla="*/ 0 h 2552700"/>
                      <a:gd name="connsiteX2" fmla="*/ 2568158 w 2568158"/>
                      <a:gd name="connsiteY2" fmla="*/ 2552700 h 2552700"/>
                      <a:gd name="connsiteX3" fmla="*/ 314740 w 2568158"/>
                      <a:gd name="connsiteY3" fmla="*/ 2552700 h 2552700"/>
                      <a:gd name="connsiteX4" fmla="*/ 266700 w 2568158"/>
                      <a:gd name="connsiteY4" fmla="*/ 1841500 h 2552700"/>
                      <a:gd name="connsiteX5" fmla="*/ 0 w 2568158"/>
                      <a:gd name="connsiteY5" fmla="*/ 1765300 h 2552700"/>
                      <a:gd name="connsiteX6" fmla="*/ 253999 w 2568158"/>
                      <a:gd name="connsiteY6" fmla="*/ 552450 h 2552700"/>
                      <a:gd name="connsiteX7" fmla="*/ 314740 w 2568158"/>
                      <a:gd name="connsiteY7" fmla="*/ 0 h 2552700"/>
                      <a:gd name="connsiteX0" fmla="*/ 279021 w 2532439"/>
                      <a:gd name="connsiteY0" fmla="*/ 0 h 2552700"/>
                      <a:gd name="connsiteX1" fmla="*/ 2532439 w 2532439"/>
                      <a:gd name="connsiteY1" fmla="*/ 0 h 2552700"/>
                      <a:gd name="connsiteX2" fmla="*/ 2532439 w 2532439"/>
                      <a:gd name="connsiteY2" fmla="*/ 2552700 h 2552700"/>
                      <a:gd name="connsiteX3" fmla="*/ 279021 w 2532439"/>
                      <a:gd name="connsiteY3" fmla="*/ 2552700 h 2552700"/>
                      <a:gd name="connsiteX4" fmla="*/ 230981 w 2532439"/>
                      <a:gd name="connsiteY4" fmla="*/ 1841500 h 2552700"/>
                      <a:gd name="connsiteX5" fmla="*/ 0 w 2532439"/>
                      <a:gd name="connsiteY5" fmla="*/ 1758156 h 2552700"/>
                      <a:gd name="connsiteX6" fmla="*/ 218280 w 2532439"/>
                      <a:gd name="connsiteY6" fmla="*/ 552450 h 2552700"/>
                      <a:gd name="connsiteX7" fmla="*/ 279021 w 2532439"/>
                      <a:gd name="connsiteY7" fmla="*/ 0 h 2552700"/>
                      <a:gd name="connsiteX0" fmla="*/ 305215 w 2558633"/>
                      <a:gd name="connsiteY0" fmla="*/ 0 h 2552700"/>
                      <a:gd name="connsiteX1" fmla="*/ 2558633 w 2558633"/>
                      <a:gd name="connsiteY1" fmla="*/ 0 h 2552700"/>
                      <a:gd name="connsiteX2" fmla="*/ 2558633 w 2558633"/>
                      <a:gd name="connsiteY2" fmla="*/ 2552700 h 2552700"/>
                      <a:gd name="connsiteX3" fmla="*/ 305215 w 2558633"/>
                      <a:gd name="connsiteY3" fmla="*/ 2552700 h 2552700"/>
                      <a:gd name="connsiteX4" fmla="*/ 257175 w 2558633"/>
                      <a:gd name="connsiteY4" fmla="*/ 1841500 h 2552700"/>
                      <a:gd name="connsiteX5" fmla="*/ 0 w 2558633"/>
                      <a:gd name="connsiteY5" fmla="*/ 1793875 h 2552700"/>
                      <a:gd name="connsiteX6" fmla="*/ 244474 w 2558633"/>
                      <a:gd name="connsiteY6" fmla="*/ 552450 h 2552700"/>
                      <a:gd name="connsiteX7" fmla="*/ 305215 w 2558633"/>
                      <a:gd name="connsiteY7" fmla="*/ 0 h 2552700"/>
                      <a:gd name="connsiteX0" fmla="*/ 312359 w 2565777"/>
                      <a:gd name="connsiteY0" fmla="*/ 0 h 2552700"/>
                      <a:gd name="connsiteX1" fmla="*/ 2565777 w 2565777"/>
                      <a:gd name="connsiteY1" fmla="*/ 0 h 2552700"/>
                      <a:gd name="connsiteX2" fmla="*/ 2565777 w 2565777"/>
                      <a:gd name="connsiteY2" fmla="*/ 2552700 h 2552700"/>
                      <a:gd name="connsiteX3" fmla="*/ 312359 w 2565777"/>
                      <a:gd name="connsiteY3" fmla="*/ 2552700 h 2552700"/>
                      <a:gd name="connsiteX4" fmla="*/ 264319 w 2565777"/>
                      <a:gd name="connsiteY4" fmla="*/ 1841500 h 2552700"/>
                      <a:gd name="connsiteX5" fmla="*/ 0 w 2565777"/>
                      <a:gd name="connsiteY5" fmla="*/ 1765300 h 2552700"/>
                      <a:gd name="connsiteX6" fmla="*/ 251618 w 2565777"/>
                      <a:gd name="connsiteY6" fmla="*/ 552450 h 2552700"/>
                      <a:gd name="connsiteX7" fmla="*/ 312359 w 2565777"/>
                      <a:gd name="connsiteY7" fmla="*/ 0 h 2552700"/>
                      <a:gd name="connsiteX0" fmla="*/ 312359 w 2565777"/>
                      <a:gd name="connsiteY0" fmla="*/ 0 h 2552700"/>
                      <a:gd name="connsiteX1" fmla="*/ 2565777 w 2565777"/>
                      <a:gd name="connsiteY1" fmla="*/ 0 h 2552700"/>
                      <a:gd name="connsiteX2" fmla="*/ 2565777 w 2565777"/>
                      <a:gd name="connsiteY2" fmla="*/ 2552700 h 2552700"/>
                      <a:gd name="connsiteX3" fmla="*/ 312359 w 2565777"/>
                      <a:gd name="connsiteY3" fmla="*/ 2552700 h 2552700"/>
                      <a:gd name="connsiteX4" fmla="*/ 264319 w 2565777"/>
                      <a:gd name="connsiteY4" fmla="*/ 1841500 h 2552700"/>
                      <a:gd name="connsiteX5" fmla="*/ 0 w 2565777"/>
                      <a:gd name="connsiteY5" fmla="*/ 1765300 h 2552700"/>
                      <a:gd name="connsiteX6" fmla="*/ 251618 w 2565777"/>
                      <a:gd name="connsiteY6" fmla="*/ 552450 h 2552700"/>
                      <a:gd name="connsiteX7" fmla="*/ 312359 w 2565777"/>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41500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41500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41500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36737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36737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259556 w 2561014"/>
                      <a:gd name="connsiteY4" fmla="*/ 1836737 h 2552700"/>
                      <a:gd name="connsiteX5" fmla="*/ 0 w 2561014"/>
                      <a:gd name="connsiteY5" fmla="*/ 1786731 h 2552700"/>
                      <a:gd name="connsiteX6" fmla="*/ 246855 w 2561014"/>
                      <a:gd name="connsiteY6" fmla="*/ 552450 h 2552700"/>
                      <a:gd name="connsiteX7" fmla="*/ 307596 w 2561014"/>
                      <a:gd name="connsiteY7"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107154 w 2561014"/>
                      <a:gd name="connsiteY4" fmla="*/ 2121694 h 2552700"/>
                      <a:gd name="connsiteX5" fmla="*/ 259556 w 2561014"/>
                      <a:gd name="connsiteY5" fmla="*/ 1836737 h 2552700"/>
                      <a:gd name="connsiteX6" fmla="*/ 0 w 2561014"/>
                      <a:gd name="connsiteY6" fmla="*/ 1786731 h 2552700"/>
                      <a:gd name="connsiteX7" fmla="*/ 246855 w 2561014"/>
                      <a:gd name="connsiteY7" fmla="*/ 552450 h 2552700"/>
                      <a:gd name="connsiteX8" fmla="*/ 307596 w 2561014"/>
                      <a:gd name="connsiteY8"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107154 w 2561014"/>
                      <a:gd name="connsiteY4" fmla="*/ 2121694 h 2552700"/>
                      <a:gd name="connsiteX5" fmla="*/ 259556 w 2561014"/>
                      <a:gd name="connsiteY5" fmla="*/ 1836737 h 2552700"/>
                      <a:gd name="connsiteX6" fmla="*/ 0 w 2561014"/>
                      <a:gd name="connsiteY6" fmla="*/ 1786731 h 2552700"/>
                      <a:gd name="connsiteX7" fmla="*/ 246855 w 2561014"/>
                      <a:gd name="connsiteY7" fmla="*/ 552450 h 2552700"/>
                      <a:gd name="connsiteX8" fmla="*/ 307596 w 2561014"/>
                      <a:gd name="connsiteY8"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107154 w 2561014"/>
                      <a:gd name="connsiteY4" fmla="*/ 2121694 h 2552700"/>
                      <a:gd name="connsiteX5" fmla="*/ 259556 w 2561014"/>
                      <a:gd name="connsiteY5" fmla="*/ 1836737 h 2552700"/>
                      <a:gd name="connsiteX6" fmla="*/ 0 w 2561014"/>
                      <a:gd name="connsiteY6" fmla="*/ 1786731 h 2552700"/>
                      <a:gd name="connsiteX7" fmla="*/ 246855 w 2561014"/>
                      <a:gd name="connsiteY7" fmla="*/ 552450 h 2552700"/>
                      <a:gd name="connsiteX8" fmla="*/ 307596 w 2561014"/>
                      <a:gd name="connsiteY8" fmla="*/ 0 h 2552700"/>
                      <a:gd name="connsiteX0" fmla="*/ 307596 w 2561014"/>
                      <a:gd name="connsiteY0" fmla="*/ 0 h 2552700"/>
                      <a:gd name="connsiteX1" fmla="*/ 2561014 w 2561014"/>
                      <a:gd name="connsiteY1" fmla="*/ 0 h 2552700"/>
                      <a:gd name="connsiteX2" fmla="*/ 2561014 w 2561014"/>
                      <a:gd name="connsiteY2" fmla="*/ 2552700 h 2552700"/>
                      <a:gd name="connsiteX3" fmla="*/ 307596 w 2561014"/>
                      <a:gd name="connsiteY3" fmla="*/ 2552700 h 2552700"/>
                      <a:gd name="connsiteX4" fmla="*/ 104773 w 2561014"/>
                      <a:gd name="connsiteY4" fmla="*/ 2119313 h 2552700"/>
                      <a:gd name="connsiteX5" fmla="*/ 259556 w 2561014"/>
                      <a:gd name="connsiteY5" fmla="*/ 1836737 h 2552700"/>
                      <a:gd name="connsiteX6" fmla="*/ 0 w 2561014"/>
                      <a:gd name="connsiteY6" fmla="*/ 1786731 h 2552700"/>
                      <a:gd name="connsiteX7" fmla="*/ 246855 w 2561014"/>
                      <a:gd name="connsiteY7" fmla="*/ 552450 h 2552700"/>
                      <a:gd name="connsiteX8" fmla="*/ 307596 w 2561014"/>
                      <a:gd name="connsiteY8" fmla="*/ 0 h 2552700"/>
                      <a:gd name="connsiteX0" fmla="*/ 437125 w 2690543"/>
                      <a:gd name="connsiteY0" fmla="*/ 0 h 2552700"/>
                      <a:gd name="connsiteX1" fmla="*/ 2690543 w 2690543"/>
                      <a:gd name="connsiteY1" fmla="*/ 0 h 2552700"/>
                      <a:gd name="connsiteX2" fmla="*/ 2690543 w 2690543"/>
                      <a:gd name="connsiteY2" fmla="*/ 2552700 h 2552700"/>
                      <a:gd name="connsiteX3" fmla="*/ 437125 w 2690543"/>
                      <a:gd name="connsiteY3" fmla="*/ 2552700 h 2552700"/>
                      <a:gd name="connsiteX4" fmla="*/ 3321 w 2690543"/>
                      <a:gd name="connsiteY4" fmla="*/ 2286000 h 2552700"/>
                      <a:gd name="connsiteX5" fmla="*/ 234302 w 2690543"/>
                      <a:gd name="connsiteY5" fmla="*/ 2119313 h 2552700"/>
                      <a:gd name="connsiteX6" fmla="*/ 389085 w 2690543"/>
                      <a:gd name="connsiteY6" fmla="*/ 1836737 h 2552700"/>
                      <a:gd name="connsiteX7" fmla="*/ 129529 w 2690543"/>
                      <a:gd name="connsiteY7" fmla="*/ 1786731 h 2552700"/>
                      <a:gd name="connsiteX8" fmla="*/ 376384 w 2690543"/>
                      <a:gd name="connsiteY8" fmla="*/ 552450 h 2552700"/>
                      <a:gd name="connsiteX9" fmla="*/ 437125 w 2690543"/>
                      <a:gd name="connsiteY9" fmla="*/ 0 h 2552700"/>
                      <a:gd name="connsiteX0" fmla="*/ 433804 w 2687222"/>
                      <a:gd name="connsiteY0" fmla="*/ 0 h 2552700"/>
                      <a:gd name="connsiteX1" fmla="*/ 2687222 w 2687222"/>
                      <a:gd name="connsiteY1" fmla="*/ 0 h 2552700"/>
                      <a:gd name="connsiteX2" fmla="*/ 2687222 w 2687222"/>
                      <a:gd name="connsiteY2" fmla="*/ 2552700 h 2552700"/>
                      <a:gd name="connsiteX3" fmla="*/ 433804 w 2687222"/>
                      <a:gd name="connsiteY3" fmla="*/ 2552700 h 2552700"/>
                      <a:gd name="connsiteX4" fmla="*/ 0 w 2687222"/>
                      <a:gd name="connsiteY4" fmla="*/ 2286000 h 2552700"/>
                      <a:gd name="connsiteX5" fmla="*/ 230981 w 2687222"/>
                      <a:gd name="connsiteY5" fmla="*/ 2119313 h 2552700"/>
                      <a:gd name="connsiteX6" fmla="*/ 385764 w 2687222"/>
                      <a:gd name="connsiteY6" fmla="*/ 1836737 h 2552700"/>
                      <a:gd name="connsiteX7" fmla="*/ 126208 w 2687222"/>
                      <a:gd name="connsiteY7" fmla="*/ 1786731 h 2552700"/>
                      <a:gd name="connsiteX8" fmla="*/ 373063 w 2687222"/>
                      <a:gd name="connsiteY8" fmla="*/ 552450 h 2552700"/>
                      <a:gd name="connsiteX9" fmla="*/ 433804 w 2687222"/>
                      <a:gd name="connsiteY9" fmla="*/ 0 h 2552700"/>
                      <a:gd name="connsiteX0" fmla="*/ 433804 w 2687222"/>
                      <a:gd name="connsiteY0" fmla="*/ 0 h 2552700"/>
                      <a:gd name="connsiteX1" fmla="*/ 2687222 w 2687222"/>
                      <a:gd name="connsiteY1" fmla="*/ 0 h 2552700"/>
                      <a:gd name="connsiteX2" fmla="*/ 2687222 w 2687222"/>
                      <a:gd name="connsiteY2" fmla="*/ 2552700 h 2552700"/>
                      <a:gd name="connsiteX3" fmla="*/ 433804 w 2687222"/>
                      <a:gd name="connsiteY3" fmla="*/ 2552700 h 2552700"/>
                      <a:gd name="connsiteX4" fmla="*/ 0 w 2687222"/>
                      <a:gd name="connsiteY4" fmla="*/ 2286000 h 2552700"/>
                      <a:gd name="connsiteX5" fmla="*/ 230981 w 2687222"/>
                      <a:gd name="connsiteY5" fmla="*/ 2119313 h 2552700"/>
                      <a:gd name="connsiteX6" fmla="*/ 385764 w 2687222"/>
                      <a:gd name="connsiteY6" fmla="*/ 1836737 h 2552700"/>
                      <a:gd name="connsiteX7" fmla="*/ 126208 w 2687222"/>
                      <a:gd name="connsiteY7" fmla="*/ 1786731 h 2552700"/>
                      <a:gd name="connsiteX8" fmla="*/ 373063 w 2687222"/>
                      <a:gd name="connsiteY8" fmla="*/ 552450 h 2552700"/>
                      <a:gd name="connsiteX9" fmla="*/ 433804 w 2687222"/>
                      <a:gd name="connsiteY9" fmla="*/ 0 h 2552700"/>
                      <a:gd name="connsiteX0" fmla="*/ 433804 w 2687222"/>
                      <a:gd name="connsiteY0" fmla="*/ 0 h 2552700"/>
                      <a:gd name="connsiteX1" fmla="*/ 2687222 w 2687222"/>
                      <a:gd name="connsiteY1" fmla="*/ 0 h 2552700"/>
                      <a:gd name="connsiteX2" fmla="*/ 2687222 w 2687222"/>
                      <a:gd name="connsiteY2" fmla="*/ 2552700 h 2552700"/>
                      <a:gd name="connsiteX3" fmla="*/ 433804 w 2687222"/>
                      <a:gd name="connsiteY3" fmla="*/ 2552700 h 2552700"/>
                      <a:gd name="connsiteX4" fmla="*/ 0 w 2687222"/>
                      <a:gd name="connsiteY4" fmla="*/ 2281237 h 2552700"/>
                      <a:gd name="connsiteX5" fmla="*/ 230981 w 2687222"/>
                      <a:gd name="connsiteY5" fmla="*/ 2119313 h 2552700"/>
                      <a:gd name="connsiteX6" fmla="*/ 385764 w 2687222"/>
                      <a:gd name="connsiteY6" fmla="*/ 1836737 h 2552700"/>
                      <a:gd name="connsiteX7" fmla="*/ 126208 w 2687222"/>
                      <a:gd name="connsiteY7" fmla="*/ 1786731 h 2552700"/>
                      <a:gd name="connsiteX8" fmla="*/ 373063 w 2687222"/>
                      <a:gd name="connsiteY8" fmla="*/ 552450 h 2552700"/>
                      <a:gd name="connsiteX9" fmla="*/ 433804 w 2687222"/>
                      <a:gd name="connsiteY9" fmla="*/ 0 h 2552700"/>
                      <a:gd name="connsiteX0" fmla="*/ 452156 w 2705574"/>
                      <a:gd name="connsiteY0" fmla="*/ 0 h 2552700"/>
                      <a:gd name="connsiteX1" fmla="*/ 2705574 w 2705574"/>
                      <a:gd name="connsiteY1" fmla="*/ 0 h 2552700"/>
                      <a:gd name="connsiteX2" fmla="*/ 2705574 w 2705574"/>
                      <a:gd name="connsiteY2" fmla="*/ 2552700 h 2552700"/>
                      <a:gd name="connsiteX3" fmla="*/ 452156 w 2705574"/>
                      <a:gd name="connsiteY3" fmla="*/ 2552700 h 2552700"/>
                      <a:gd name="connsiteX4" fmla="*/ 63595 w 2705574"/>
                      <a:gd name="connsiteY4" fmla="*/ 2383631 h 2552700"/>
                      <a:gd name="connsiteX5" fmla="*/ 18352 w 2705574"/>
                      <a:gd name="connsiteY5" fmla="*/ 2281237 h 2552700"/>
                      <a:gd name="connsiteX6" fmla="*/ 249333 w 2705574"/>
                      <a:gd name="connsiteY6" fmla="*/ 2119313 h 2552700"/>
                      <a:gd name="connsiteX7" fmla="*/ 404116 w 2705574"/>
                      <a:gd name="connsiteY7" fmla="*/ 1836737 h 2552700"/>
                      <a:gd name="connsiteX8" fmla="*/ 144560 w 2705574"/>
                      <a:gd name="connsiteY8" fmla="*/ 1786731 h 2552700"/>
                      <a:gd name="connsiteX9" fmla="*/ 391415 w 2705574"/>
                      <a:gd name="connsiteY9" fmla="*/ 552450 h 2552700"/>
                      <a:gd name="connsiteX10" fmla="*/ 452156 w 2705574"/>
                      <a:gd name="connsiteY10" fmla="*/ 0 h 2552700"/>
                      <a:gd name="connsiteX0" fmla="*/ 475496 w 2728914"/>
                      <a:gd name="connsiteY0" fmla="*/ 0 h 2552700"/>
                      <a:gd name="connsiteX1" fmla="*/ 2728914 w 2728914"/>
                      <a:gd name="connsiteY1" fmla="*/ 0 h 2552700"/>
                      <a:gd name="connsiteX2" fmla="*/ 2728914 w 2728914"/>
                      <a:gd name="connsiteY2" fmla="*/ 2552700 h 2552700"/>
                      <a:gd name="connsiteX3" fmla="*/ 475496 w 2728914"/>
                      <a:gd name="connsiteY3" fmla="*/ 2552700 h 2552700"/>
                      <a:gd name="connsiteX4" fmla="*/ 39310 w 2728914"/>
                      <a:gd name="connsiteY4" fmla="*/ 2440781 h 2552700"/>
                      <a:gd name="connsiteX5" fmla="*/ 41692 w 2728914"/>
                      <a:gd name="connsiteY5" fmla="*/ 2281237 h 2552700"/>
                      <a:gd name="connsiteX6" fmla="*/ 272673 w 2728914"/>
                      <a:gd name="connsiteY6" fmla="*/ 2119313 h 2552700"/>
                      <a:gd name="connsiteX7" fmla="*/ 427456 w 2728914"/>
                      <a:gd name="connsiteY7" fmla="*/ 1836737 h 2552700"/>
                      <a:gd name="connsiteX8" fmla="*/ 167900 w 2728914"/>
                      <a:gd name="connsiteY8" fmla="*/ 1786731 h 2552700"/>
                      <a:gd name="connsiteX9" fmla="*/ 414755 w 2728914"/>
                      <a:gd name="connsiteY9" fmla="*/ 552450 h 2552700"/>
                      <a:gd name="connsiteX10" fmla="*/ 475496 w 2728914"/>
                      <a:gd name="connsiteY10" fmla="*/ 0 h 2552700"/>
                      <a:gd name="connsiteX0" fmla="*/ 452525 w 2705943"/>
                      <a:gd name="connsiteY0" fmla="*/ 0 h 2552700"/>
                      <a:gd name="connsiteX1" fmla="*/ 2705943 w 2705943"/>
                      <a:gd name="connsiteY1" fmla="*/ 0 h 2552700"/>
                      <a:gd name="connsiteX2" fmla="*/ 2705943 w 2705943"/>
                      <a:gd name="connsiteY2" fmla="*/ 2552700 h 2552700"/>
                      <a:gd name="connsiteX3" fmla="*/ 452525 w 2705943"/>
                      <a:gd name="connsiteY3" fmla="*/ 2552700 h 2552700"/>
                      <a:gd name="connsiteX4" fmla="*/ 16339 w 2705943"/>
                      <a:gd name="connsiteY4" fmla="*/ 2440781 h 2552700"/>
                      <a:gd name="connsiteX5" fmla="*/ 18721 w 2705943"/>
                      <a:gd name="connsiteY5" fmla="*/ 2281237 h 2552700"/>
                      <a:gd name="connsiteX6" fmla="*/ 249702 w 2705943"/>
                      <a:gd name="connsiteY6" fmla="*/ 2119313 h 2552700"/>
                      <a:gd name="connsiteX7" fmla="*/ 404485 w 2705943"/>
                      <a:gd name="connsiteY7" fmla="*/ 1836737 h 2552700"/>
                      <a:gd name="connsiteX8" fmla="*/ 144929 w 2705943"/>
                      <a:gd name="connsiteY8" fmla="*/ 1786731 h 2552700"/>
                      <a:gd name="connsiteX9" fmla="*/ 391784 w 2705943"/>
                      <a:gd name="connsiteY9" fmla="*/ 552450 h 2552700"/>
                      <a:gd name="connsiteX10" fmla="*/ 452525 w 2705943"/>
                      <a:gd name="connsiteY10" fmla="*/ 0 h 2552700"/>
                      <a:gd name="connsiteX0" fmla="*/ 452525 w 2705943"/>
                      <a:gd name="connsiteY0" fmla="*/ 0 h 2552700"/>
                      <a:gd name="connsiteX1" fmla="*/ 2705943 w 2705943"/>
                      <a:gd name="connsiteY1" fmla="*/ 0 h 2552700"/>
                      <a:gd name="connsiteX2" fmla="*/ 2705943 w 2705943"/>
                      <a:gd name="connsiteY2" fmla="*/ 2552700 h 2552700"/>
                      <a:gd name="connsiteX3" fmla="*/ 452525 w 2705943"/>
                      <a:gd name="connsiteY3" fmla="*/ 2552700 h 2552700"/>
                      <a:gd name="connsiteX4" fmla="*/ 16339 w 2705943"/>
                      <a:gd name="connsiteY4" fmla="*/ 2440781 h 2552700"/>
                      <a:gd name="connsiteX5" fmla="*/ 18721 w 2705943"/>
                      <a:gd name="connsiteY5" fmla="*/ 2281237 h 2552700"/>
                      <a:gd name="connsiteX6" fmla="*/ 249702 w 2705943"/>
                      <a:gd name="connsiteY6" fmla="*/ 2119313 h 2552700"/>
                      <a:gd name="connsiteX7" fmla="*/ 404485 w 2705943"/>
                      <a:gd name="connsiteY7" fmla="*/ 1836737 h 2552700"/>
                      <a:gd name="connsiteX8" fmla="*/ 144929 w 2705943"/>
                      <a:gd name="connsiteY8" fmla="*/ 1786731 h 2552700"/>
                      <a:gd name="connsiteX9" fmla="*/ 391784 w 2705943"/>
                      <a:gd name="connsiteY9" fmla="*/ 552450 h 2552700"/>
                      <a:gd name="connsiteX10" fmla="*/ 452525 w 2705943"/>
                      <a:gd name="connsiteY10" fmla="*/ 0 h 2552700"/>
                      <a:gd name="connsiteX0" fmla="*/ 443974 w 2697392"/>
                      <a:gd name="connsiteY0" fmla="*/ 0 h 2552700"/>
                      <a:gd name="connsiteX1" fmla="*/ 2697392 w 2697392"/>
                      <a:gd name="connsiteY1" fmla="*/ 0 h 2552700"/>
                      <a:gd name="connsiteX2" fmla="*/ 2697392 w 2697392"/>
                      <a:gd name="connsiteY2" fmla="*/ 2552700 h 2552700"/>
                      <a:gd name="connsiteX3" fmla="*/ 443974 w 2697392"/>
                      <a:gd name="connsiteY3" fmla="*/ 2552700 h 2552700"/>
                      <a:gd name="connsiteX4" fmla="*/ 7788 w 2697392"/>
                      <a:gd name="connsiteY4" fmla="*/ 2440781 h 2552700"/>
                      <a:gd name="connsiteX5" fmla="*/ 10170 w 2697392"/>
                      <a:gd name="connsiteY5" fmla="*/ 2281237 h 2552700"/>
                      <a:gd name="connsiteX6" fmla="*/ 241151 w 2697392"/>
                      <a:gd name="connsiteY6" fmla="*/ 2119313 h 2552700"/>
                      <a:gd name="connsiteX7" fmla="*/ 395934 w 2697392"/>
                      <a:gd name="connsiteY7" fmla="*/ 1836737 h 2552700"/>
                      <a:gd name="connsiteX8" fmla="*/ 136378 w 2697392"/>
                      <a:gd name="connsiteY8" fmla="*/ 1786731 h 2552700"/>
                      <a:gd name="connsiteX9" fmla="*/ 383233 w 2697392"/>
                      <a:gd name="connsiteY9" fmla="*/ 552450 h 2552700"/>
                      <a:gd name="connsiteX10" fmla="*/ 443974 w 2697392"/>
                      <a:gd name="connsiteY10" fmla="*/ 0 h 2552700"/>
                      <a:gd name="connsiteX0" fmla="*/ 438898 w 2692316"/>
                      <a:gd name="connsiteY0" fmla="*/ 0 h 2552700"/>
                      <a:gd name="connsiteX1" fmla="*/ 2692316 w 2692316"/>
                      <a:gd name="connsiteY1" fmla="*/ 0 h 2552700"/>
                      <a:gd name="connsiteX2" fmla="*/ 2692316 w 2692316"/>
                      <a:gd name="connsiteY2" fmla="*/ 2552700 h 2552700"/>
                      <a:gd name="connsiteX3" fmla="*/ 438898 w 2692316"/>
                      <a:gd name="connsiteY3" fmla="*/ 2552700 h 2552700"/>
                      <a:gd name="connsiteX4" fmla="*/ 2712 w 2692316"/>
                      <a:gd name="connsiteY4" fmla="*/ 2440781 h 2552700"/>
                      <a:gd name="connsiteX5" fmla="*/ 5094 w 2692316"/>
                      <a:gd name="connsiteY5" fmla="*/ 2281237 h 2552700"/>
                      <a:gd name="connsiteX6" fmla="*/ 236075 w 2692316"/>
                      <a:gd name="connsiteY6" fmla="*/ 2119313 h 2552700"/>
                      <a:gd name="connsiteX7" fmla="*/ 390858 w 2692316"/>
                      <a:gd name="connsiteY7" fmla="*/ 1836737 h 2552700"/>
                      <a:gd name="connsiteX8" fmla="*/ 131302 w 2692316"/>
                      <a:gd name="connsiteY8" fmla="*/ 1786731 h 2552700"/>
                      <a:gd name="connsiteX9" fmla="*/ 378157 w 2692316"/>
                      <a:gd name="connsiteY9" fmla="*/ 552450 h 2552700"/>
                      <a:gd name="connsiteX10" fmla="*/ 438898 w 2692316"/>
                      <a:gd name="connsiteY10" fmla="*/ 0 h 2552700"/>
                      <a:gd name="connsiteX0" fmla="*/ 437553 w 2690971"/>
                      <a:gd name="connsiteY0" fmla="*/ 0 h 2552700"/>
                      <a:gd name="connsiteX1" fmla="*/ 2690971 w 2690971"/>
                      <a:gd name="connsiteY1" fmla="*/ 0 h 2552700"/>
                      <a:gd name="connsiteX2" fmla="*/ 2690971 w 2690971"/>
                      <a:gd name="connsiteY2" fmla="*/ 2552700 h 2552700"/>
                      <a:gd name="connsiteX3" fmla="*/ 437553 w 2690971"/>
                      <a:gd name="connsiteY3" fmla="*/ 2552700 h 2552700"/>
                      <a:gd name="connsiteX4" fmla="*/ 1367 w 2690971"/>
                      <a:gd name="connsiteY4" fmla="*/ 2440781 h 2552700"/>
                      <a:gd name="connsiteX5" fmla="*/ 3749 w 2690971"/>
                      <a:gd name="connsiteY5" fmla="*/ 2281237 h 2552700"/>
                      <a:gd name="connsiteX6" fmla="*/ 234730 w 2690971"/>
                      <a:gd name="connsiteY6" fmla="*/ 2119313 h 2552700"/>
                      <a:gd name="connsiteX7" fmla="*/ 389513 w 2690971"/>
                      <a:gd name="connsiteY7" fmla="*/ 1836737 h 2552700"/>
                      <a:gd name="connsiteX8" fmla="*/ 129957 w 2690971"/>
                      <a:gd name="connsiteY8" fmla="*/ 1786731 h 2552700"/>
                      <a:gd name="connsiteX9" fmla="*/ 376812 w 2690971"/>
                      <a:gd name="connsiteY9" fmla="*/ 552450 h 2552700"/>
                      <a:gd name="connsiteX10" fmla="*/ 437553 w 2690971"/>
                      <a:gd name="connsiteY10" fmla="*/ 0 h 2552700"/>
                      <a:gd name="connsiteX0" fmla="*/ 437553 w 2690971"/>
                      <a:gd name="connsiteY0" fmla="*/ 0 h 2552700"/>
                      <a:gd name="connsiteX1" fmla="*/ 2690971 w 2690971"/>
                      <a:gd name="connsiteY1" fmla="*/ 0 h 2552700"/>
                      <a:gd name="connsiteX2" fmla="*/ 2690971 w 2690971"/>
                      <a:gd name="connsiteY2" fmla="*/ 2552700 h 2552700"/>
                      <a:gd name="connsiteX3" fmla="*/ 449459 w 2690971"/>
                      <a:gd name="connsiteY3" fmla="*/ 2466975 h 2552700"/>
                      <a:gd name="connsiteX4" fmla="*/ 1367 w 2690971"/>
                      <a:gd name="connsiteY4" fmla="*/ 2440781 h 2552700"/>
                      <a:gd name="connsiteX5" fmla="*/ 3749 w 2690971"/>
                      <a:gd name="connsiteY5" fmla="*/ 2281237 h 2552700"/>
                      <a:gd name="connsiteX6" fmla="*/ 234730 w 2690971"/>
                      <a:gd name="connsiteY6" fmla="*/ 2119313 h 2552700"/>
                      <a:gd name="connsiteX7" fmla="*/ 389513 w 2690971"/>
                      <a:gd name="connsiteY7" fmla="*/ 1836737 h 2552700"/>
                      <a:gd name="connsiteX8" fmla="*/ 129957 w 2690971"/>
                      <a:gd name="connsiteY8" fmla="*/ 1786731 h 2552700"/>
                      <a:gd name="connsiteX9" fmla="*/ 376812 w 2690971"/>
                      <a:gd name="connsiteY9" fmla="*/ 552450 h 2552700"/>
                      <a:gd name="connsiteX10" fmla="*/ 437553 w 2690971"/>
                      <a:gd name="connsiteY10" fmla="*/ 0 h 2552700"/>
                      <a:gd name="connsiteX0" fmla="*/ 437553 w 2690971"/>
                      <a:gd name="connsiteY0" fmla="*/ 0 h 2609850"/>
                      <a:gd name="connsiteX1" fmla="*/ 2690971 w 2690971"/>
                      <a:gd name="connsiteY1" fmla="*/ 0 h 2609850"/>
                      <a:gd name="connsiteX2" fmla="*/ 2690971 w 2690971"/>
                      <a:gd name="connsiteY2" fmla="*/ 2552700 h 2609850"/>
                      <a:gd name="connsiteX3" fmla="*/ 370878 w 2690971"/>
                      <a:gd name="connsiteY3" fmla="*/ 2609850 h 2609850"/>
                      <a:gd name="connsiteX4" fmla="*/ 1367 w 2690971"/>
                      <a:gd name="connsiteY4" fmla="*/ 2440781 h 2609850"/>
                      <a:gd name="connsiteX5" fmla="*/ 3749 w 2690971"/>
                      <a:gd name="connsiteY5" fmla="*/ 2281237 h 2609850"/>
                      <a:gd name="connsiteX6" fmla="*/ 234730 w 2690971"/>
                      <a:gd name="connsiteY6" fmla="*/ 2119313 h 2609850"/>
                      <a:gd name="connsiteX7" fmla="*/ 389513 w 2690971"/>
                      <a:gd name="connsiteY7" fmla="*/ 1836737 h 2609850"/>
                      <a:gd name="connsiteX8" fmla="*/ 129957 w 2690971"/>
                      <a:gd name="connsiteY8" fmla="*/ 1786731 h 2609850"/>
                      <a:gd name="connsiteX9" fmla="*/ 376812 w 2690971"/>
                      <a:gd name="connsiteY9" fmla="*/ 552450 h 2609850"/>
                      <a:gd name="connsiteX10" fmla="*/ 437553 w 2690971"/>
                      <a:gd name="connsiteY10" fmla="*/ 0 h 2609850"/>
                      <a:gd name="connsiteX0" fmla="*/ 437553 w 2690971"/>
                      <a:gd name="connsiteY0" fmla="*/ 0 h 2609850"/>
                      <a:gd name="connsiteX1" fmla="*/ 2690971 w 2690971"/>
                      <a:gd name="connsiteY1" fmla="*/ 0 h 2609850"/>
                      <a:gd name="connsiteX2" fmla="*/ 2690971 w 2690971"/>
                      <a:gd name="connsiteY2" fmla="*/ 2552700 h 2609850"/>
                      <a:gd name="connsiteX3" fmla="*/ 370878 w 2690971"/>
                      <a:gd name="connsiteY3" fmla="*/ 2609850 h 2609850"/>
                      <a:gd name="connsiteX4" fmla="*/ 1367 w 2690971"/>
                      <a:gd name="connsiteY4" fmla="*/ 2440781 h 2609850"/>
                      <a:gd name="connsiteX5" fmla="*/ 3749 w 2690971"/>
                      <a:gd name="connsiteY5" fmla="*/ 2281237 h 2609850"/>
                      <a:gd name="connsiteX6" fmla="*/ 234730 w 2690971"/>
                      <a:gd name="connsiteY6" fmla="*/ 2119313 h 2609850"/>
                      <a:gd name="connsiteX7" fmla="*/ 389513 w 2690971"/>
                      <a:gd name="connsiteY7" fmla="*/ 1836737 h 2609850"/>
                      <a:gd name="connsiteX8" fmla="*/ 129957 w 2690971"/>
                      <a:gd name="connsiteY8" fmla="*/ 1786731 h 2609850"/>
                      <a:gd name="connsiteX9" fmla="*/ 376812 w 2690971"/>
                      <a:gd name="connsiteY9" fmla="*/ 552450 h 2609850"/>
                      <a:gd name="connsiteX10" fmla="*/ 437553 w 2690971"/>
                      <a:gd name="connsiteY10" fmla="*/ 0 h 2609850"/>
                      <a:gd name="connsiteX0" fmla="*/ 437553 w 2690971"/>
                      <a:gd name="connsiteY0" fmla="*/ 0 h 2609850"/>
                      <a:gd name="connsiteX1" fmla="*/ 2690971 w 2690971"/>
                      <a:gd name="connsiteY1" fmla="*/ 0 h 2609850"/>
                      <a:gd name="connsiteX2" fmla="*/ 2690971 w 2690971"/>
                      <a:gd name="connsiteY2" fmla="*/ 2552700 h 2609850"/>
                      <a:gd name="connsiteX3" fmla="*/ 370878 w 2690971"/>
                      <a:gd name="connsiteY3" fmla="*/ 2609850 h 2609850"/>
                      <a:gd name="connsiteX4" fmla="*/ 1367 w 2690971"/>
                      <a:gd name="connsiteY4" fmla="*/ 2440781 h 2609850"/>
                      <a:gd name="connsiteX5" fmla="*/ 3749 w 2690971"/>
                      <a:gd name="connsiteY5" fmla="*/ 2281237 h 2609850"/>
                      <a:gd name="connsiteX6" fmla="*/ 234730 w 2690971"/>
                      <a:gd name="connsiteY6" fmla="*/ 2119313 h 2609850"/>
                      <a:gd name="connsiteX7" fmla="*/ 389513 w 2690971"/>
                      <a:gd name="connsiteY7" fmla="*/ 1836737 h 2609850"/>
                      <a:gd name="connsiteX8" fmla="*/ 129957 w 2690971"/>
                      <a:gd name="connsiteY8" fmla="*/ 1786731 h 2609850"/>
                      <a:gd name="connsiteX9" fmla="*/ 376812 w 2690971"/>
                      <a:gd name="connsiteY9" fmla="*/ 552450 h 2609850"/>
                      <a:gd name="connsiteX10" fmla="*/ 437553 w 2690971"/>
                      <a:gd name="connsiteY10" fmla="*/ 0 h 2609850"/>
                      <a:gd name="connsiteX0" fmla="*/ 437553 w 2690971"/>
                      <a:gd name="connsiteY0" fmla="*/ 0 h 3274219"/>
                      <a:gd name="connsiteX1" fmla="*/ 2690971 w 2690971"/>
                      <a:gd name="connsiteY1" fmla="*/ 0 h 3274219"/>
                      <a:gd name="connsiteX2" fmla="*/ 2690971 w 2690971"/>
                      <a:gd name="connsiteY2" fmla="*/ 2552700 h 3274219"/>
                      <a:gd name="connsiteX3" fmla="*/ 1589660 w 2690971"/>
                      <a:gd name="connsiteY3" fmla="*/ 3274219 h 3274219"/>
                      <a:gd name="connsiteX4" fmla="*/ 370878 w 2690971"/>
                      <a:gd name="connsiteY4" fmla="*/ 2609850 h 3274219"/>
                      <a:gd name="connsiteX5" fmla="*/ 1367 w 2690971"/>
                      <a:gd name="connsiteY5" fmla="*/ 2440781 h 3274219"/>
                      <a:gd name="connsiteX6" fmla="*/ 3749 w 2690971"/>
                      <a:gd name="connsiteY6" fmla="*/ 2281237 h 3274219"/>
                      <a:gd name="connsiteX7" fmla="*/ 234730 w 2690971"/>
                      <a:gd name="connsiteY7" fmla="*/ 2119313 h 3274219"/>
                      <a:gd name="connsiteX8" fmla="*/ 389513 w 2690971"/>
                      <a:gd name="connsiteY8" fmla="*/ 1836737 h 3274219"/>
                      <a:gd name="connsiteX9" fmla="*/ 129957 w 2690971"/>
                      <a:gd name="connsiteY9" fmla="*/ 1786731 h 3274219"/>
                      <a:gd name="connsiteX10" fmla="*/ 376812 w 2690971"/>
                      <a:gd name="connsiteY10" fmla="*/ 552450 h 3274219"/>
                      <a:gd name="connsiteX11" fmla="*/ 437553 w 2690971"/>
                      <a:gd name="connsiteY11" fmla="*/ 0 h 3274219"/>
                      <a:gd name="connsiteX0" fmla="*/ 437553 w 2690971"/>
                      <a:gd name="connsiteY0" fmla="*/ 0 h 3814763"/>
                      <a:gd name="connsiteX1" fmla="*/ 2690971 w 2690971"/>
                      <a:gd name="connsiteY1" fmla="*/ 0 h 3814763"/>
                      <a:gd name="connsiteX2" fmla="*/ 2690971 w 2690971"/>
                      <a:gd name="connsiteY2" fmla="*/ 2552700 h 3814763"/>
                      <a:gd name="connsiteX3" fmla="*/ 1911129 w 2690971"/>
                      <a:gd name="connsiteY3" fmla="*/ 3814763 h 3814763"/>
                      <a:gd name="connsiteX4" fmla="*/ 370878 w 2690971"/>
                      <a:gd name="connsiteY4" fmla="*/ 2609850 h 3814763"/>
                      <a:gd name="connsiteX5" fmla="*/ 1367 w 2690971"/>
                      <a:gd name="connsiteY5" fmla="*/ 2440781 h 3814763"/>
                      <a:gd name="connsiteX6" fmla="*/ 3749 w 2690971"/>
                      <a:gd name="connsiteY6" fmla="*/ 2281237 h 3814763"/>
                      <a:gd name="connsiteX7" fmla="*/ 234730 w 2690971"/>
                      <a:gd name="connsiteY7" fmla="*/ 2119313 h 3814763"/>
                      <a:gd name="connsiteX8" fmla="*/ 389513 w 2690971"/>
                      <a:gd name="connsiteY8" fmla="*/ 1836737 h 3814763"/>
                      <a:gd name="connsiteX9" fmla="*/ 129957 w 2690971"/>
                      <a:gd name="connsiteY9" fmla="*/ 1786731 h 3814763"/>
                      <a:gd name="connsiteX10" fmla="*/ 376812 w 2690971"/>
                      <a:gd name="connsiteY10" fmla="*/ 552450 h 3814763"/>
                      <a:gd name="connsiteX11" fmla="*/ 437553 w 2690971"/>
                      <a:gd name="connsiteY11" fmla="*/ 0 h 3814763"/>
                      <a:gd name="connsiteX0" fmla="*/ 437553 w 2690971"/>
                      <a:gd name="connsiteY0" fmla="*/ 0 h 3814763"/>
                      <a:gd name="connsiteX1" fmla="*/ 2690971 w 2690971"/>
                      <a:gd name="connsiteY1" fmla="*/ 0 h 3814763"/>
                      <a:gd name="connsiteX2" fmla="*/ 2690971 w 2690971"/>
                      <a:gd name="connsiteY2" fmla="*/ 2552700 h 3814763"/>
                      <a:gd name="connsiteX3" fmla="*/ 1911129 w 2690971"/>
                      <a:gd name="connsiteY3" fmla="*/ 3814763 h 3814763"/>
                      <a:gd name="connsiteX4" fmla="*/ 370878 w 2690971"/>
                      <a:gd name="connsiteY4" fmla="*/ 2609850 h 3814763"/>
                      <a:gd name="connsiteX5" fmla="*/ 1367 w 2690971"/>
                      <a:gd name="connsiteY5" fmla="*/ 2440781 h 3814763"/>
                      <a:gd name="connsiteX6" fmla="*/ 3749 w 2690971"/>
                      <a:gd name="connsiteY6" fmla="*/ 2281237 h 3814763"/>
                      <a:gd name="connsiteX7" fmla="*/ 234730 w 2690971"/>
                      <a:gd name="connsiteY7" fmla="*/ 2119313 h 3814763"/>
                      <a:gd name="connsiteX8" fmla="*/ 389513 w 2690971"/>
                      <a:gd name="connsiteY8" fmla="*/ 1836737 h 3814763"/>
                      <a:gd name="connsiteX9" fmla="*/ 129957 w 2690971"/>
                      <a:gd name="connsiteY9" fmla="*/ 1786731 h 3814763"/>
                      <a:gd name="connsiteX10" fmla="*/ 376812 w 2690971"/>
                      <a:gd name="connsiteY10" fmla="*/ 552450 h 3814763"/>
                      <a:gd name="connsiteX11" fmla="*/ 437553 w 2690971"/>
                      <a:gd name="connsiteY11" fmla="*/ 0 h 3814763"/>
                      <a:gd name="connsiteX0" fmla="*/ 437553 w 2690971"/>
                      <a:gd name="connsiteY0" fmla="*/ 0 h 3817144"/>
                      <a:gd name="connsiteX1" fmla="*/ 2690971 w 2690971"/>
                      <a:gd name="connsiteY1" fmla="*/ 0 h 3817144"/>
                      <a:gd name="connsiteX2" fmla="*/ 2690971 w 2690971"/>
                      <a:gd name="connsiteY2" fmla="*/ 2552700 h 3817144"/>
                      <a:gd name="connsiteX3" fmla="*/ 1903986 w 2690971"/>
                      <a:gd name="connsiteY3" fmla="*/ 3817144 h 3817144"/>
                      <a:gd name="connsiteX4" fmla="*/ 370878 w 2690971"/>
                      <a:gd name="connsiteY4" fmla="*/ 2609850 h 3817144"/>
                      <a:gd name="connsiteX5" fmla="*/ 1367 w 2690971"/>
                      <a:gd name="connsiteY5" fmla="*/ 2440781 h 3817144"/>
                      <a:gd name="connsiteX6" fmla="*/ 3749 w 2690971"/>
                      <a:gd name="connsiteY6" fmla="*/ 2281237 h 3817144"/>
                      <a:gd name="connsiteX7" fmla="*/ 234730 w 2690971"/>
                      <a:gd name="connsiteY7" fmla="*/ 2119313 h 3817144"/>
                      <a:gd name="connsiteX8" fmla="*/ 389513 w 2690971"/>
                      <a:gd name="connsiteY8" fmla="*/ 1836737 h 3817144"/>
                      <a:gd name="connsiteX9" fmla="*/ 129957 w 2690971"/>
                      <a:gd name="connsiteY9" fmla="*/ 1786731 h 3817144"/>
                      <a:gd name="connsiteX10" fmla="*/ 376812 w 2690971"/>
                      <a:gd name="connsiteY10" fmla="*/ 552450 h 3817144"/>
                      <a:gd name="connsiteX11" fmla="*/ 437553 w 2690971"/>
                      <a:gd name="connsiteY11" fmla="*/ 0 h 3817144"/>
                      <a:gd name="connsiteX0" fmla="*/ 437553 w 2690971"/>
                      <a:gd name="connsiteY0" fmla="*/ 0 h 3817144"/>
                      <a:gd name="connsiteX1" fmla="*/ 2690971 w 2690971"/>
                      <a:gd name="connsiteY1" fmla="*/ 0 h 3817144"/>
                      <a:gd name="connsiteX2" fmla="*/ 2690971 w 2690971"/>
                      <a:gd name="connsiteY2" fmla="*/ 2552700 h 3817144"/>
                      <a:gd name="connsiteX3" fmla="*/ 1903986 w 2690971"/>
                      <a:gd name="connsiteY3" fmla="*/ 3817144 h 3817144"/>
                      <a:gd name="connsiteX4" fmla="*/ 370878 w 2690971"/>
                      <a:gd name="connsiteY4" fmla="*/ 2609850 h 3817144"/>
                      <a:gd name="connsiteX5" fmla="*/ 1367 w 2690971"/>
                      <a:gd name="connsiteY5" fmla="*/ 2440781 h 3817144"/>
                      <a:gd name="connsiteX6" fmla="*/ 3749 w 2690971"/>
                      <a:gd name="connsiteY6" fmla="*/ 2281237 h 3817144"/>
                      <a:gd name="connsiteX7" fmla="*/ 234730 w 2690971"/>
                      <a:gd name="connsiteY7" fmla="*/ 2119313 h 3817144"/>
                      <a:gd name="connsiteX8" fmla="*/ 389513 w 2690971"/>
                      <a:gd name="connsiteY8" fmla="*/ 1836737 h 3817144"/>
                      <a:gd name="connsiteX9" fmla="*/ 129957 w 2690971"/>
                      <a:gd name="connsiteY9" fmla="*/ 1786731 h 3817144"/>
                      <a:gd name="connsiteX10" fmla="*/ 376812 w 2690971"/>
                      <a:gd name="connsiteY10" fmla="*/ 552450 h 3817144"/>
                      <a:gd name="connsiteX11" fmla="*/ 437553 w 2690971"/>
                      <a:gd name="connsiteY11" fmla="*/ 0 h 3817144"/>
                      <a:gd name="connsiteX0" fmla="*/ 437553 w 2690971"/>
                      <a:gd name="connsiteY0" fmla="*/ 0 h 3817144"/>
                      <a:gd name="connsiteX1" fmla="*/ 2690971 w 2690971"/>
                      <a:gd name="connsiteY1" fmla="*/ 0 h 3817144"/>
                      <a:gd name="connsiteX2" fmla="*/ 2690971 w 2690971"/>
                      <a:gd name="connsiteY2" fmla="*/ 2552700 h 3817144"/>
                      <a:gd name="connsiteX3" fmla="*/ 1903986 w 2690971"/>
                      <a:gd name="connsiteY3" fmla="*/ 3817144 h 3817144"/>
                      <a:gd name="connsiteX4" fmla="*/ 370878 w 2690971"/>
                      <a:gd name="connsiteY4" fmla="*/ 2609850 h 3817144"/>
                      <a:gd name="connsiteX5" fmla="*/ 1367 w 2690971"/>
                      <a:gd name="connsiteY5" fmla="*/ 2440781 h 3817144"/>
                      <a:gd name="connsiteX6" fmla="*/ 3749 w 2690971"/>
                      <a:gd name="connsiteY6" fmla="*/ 2281237 h 3817144"/>
                      <a:gd name="connsiteX7" fmla="*/ 234730 w 2690971"/>
                      <a:gd name="connsiteY7" fmla="*/ 2119313 h 3817144"/>
                      <a:gd name="connsiteX8" fmla="*/ 389513 w 2690971"/>
                      <a:gd name="connsiteY8" fmla="*/ 1836737 h 3817144"/>
                      <a:gd name="connsiteX9" fmla="*/ 129957 w 2690971"/>
                      <a:gd name="connsiteY9" fmla="*/ 1786731 h 3817144"/>
                      <a:gd name="connsiteX10" fmla="*/ 376812 w 2690971"/>
                      <a:gd name="connsiteY10" fmla="*/ 552450 h 3817144"/>
                      <a:gd name="connsiteX11" fmla="*/ 437553 w 2690971"/>
                      <a:gd name="connsiteY11" fmla="*/ 0 h 3817144"/>
                      <a:gd name="connsiteX0" fmla="*/ 437553 w 2690971"/>
                      <a:gd name="connsiteY0" fmla="*/ 0 h 3817144"/>
                      <a:gd name="connsiteX1" fmla="*/ 2690971 w 2690971"/>
                      <a:gd name="connsiteY1" fmla="*/ 0 h 3817144"/>
                      <a:gd name="connsiteX2" fmla="*/ 2690971 w 2690971"/>
                      <a:gd name="connsiteY2" fmla="*/ 2552700 h 3817144"/>
                      <a:gd name="connsiteX3" fmla="*/ 1903986 w 2690971"/>
                      <a:gd name="connsiteY3" fmla="*/ 3817144 h 3817144"/>
                      <a:gd name="connsiteX4" fmla="*/ 370878 w 2690971"/>
                      <a:gd name="connsiteY4" fmla="*/ 2609850 h 3817144"/>
                      <a:gd name="connsiteX5" fmla="*/ 1367 w 2690971"/>
                      <a:gd name="connsiteY5" fmla="*/ 2440781 h 3817144"/>
                      <a:gd name="connsiteX6" fmla="*/ 3749 w 2690971"/>
                      <a:gd name="connsiteY6" fmla="*/ 2281237 h 3817144"/>
                      <a:gd name="connsiteX7" fmla="*/ 234730 w 2690971"/>
                      <a:gd name="connsiteY7" fmla="*/ 2119313 h 3817144"/>
                      <a:gd name="connsiteX8" fmla="*/ 389513 w 2690971"/>
                      <a:gd name="connsiteY8" fmla="*/ 1836737 h 3817144"/>
                      <a:gd name="connsiteX9" fmla="*/ 129957 w 2690971"/>
                      <a:gd name="connsiteY9" fmla="*/ 1786731 h 3817144"/>
                      <a:gd name="connsiteX10" fmla="*/ 376812 w 2690971"/>
                      <a:gd name="connsiteY10" fmla="*/ 552450 h 3817144"/>
                      <a:gd name="connsiteX11" fmla="*/ 437553 w 2690971"/>
                      <a:gd name="connsiteY11" fmla="*/ 0 h 3817144"/>
                      <a:gd name="connsiteX0" fmla="*/ 437553 w 2690971"/>
                      <a:gd name="connsiteY0" fmla="*/ 0 h 3956187"/>
                      <a:gd name="connsiteX1" fmla="*/ 2690971 w 2690971"/>
                      <a:gd name="connsiteY1" fmla="*/ 0 h 3956187"/>
                      <a:gd name="connsiteX2" fmla="*/ 2690971 w 2690971"/>
                      <a:gd name="connsiteY2" fmla="*/ 2552700 h 3956187"/>
                      <a:gd name="connsiteX3" fmla="*/ 2280223 w 2690971"/>
                      <a:gd name="connsiteY3" fmla="*/ 3814762 h 3956187"/>
                      <a:gd name="connsiteX4" fmla="*/ 1903986 w 2690971"/>
                      <a:gd name="connsiteY4" fmla="*/ 3817144 h 3956187"/>
                      <a:gd name="connsiteX5" fmla="*/ 370878 w 2690971"/>
                      <a:gd name="connsiteY5" fmla="*/ 2609850 h 3956187"/>
                      <a:gd name="connsiteX6" fmla="*/ 1367 w 2690971"/>
                      <a:gd name="connsiteY6" fmla="*/ 2440781 h 3956187"/>
                      <a:gd name="connsiteX7" fmla="*/ 3749 w 2690971"/>
                      <a:gd name="connsiteY7" fmla="*/ 2281237 h 3956187"/>
                      <a:gd name="connsiteX8" fmla="*/ 234730 w 2690971"/>
                      <a:gd name="connsiteY8" fmla="*/ 2119313 h 3956187"/>
                      <a:gd name="connsiteX9" fmla="*/ 389513 w 2690971"/>
                      <a:gd name="connsiteY9" fmla="*/ 1836737 h 3956187"/>
                      <a:gd name="connsiteX10" fmla="*/ 129957 w 2690971"/>
                      <a:gd name="connsiteY10" fmla="*/ 1786731 h 3956187"/>
                      <a:gd name="connsiteX11" fmla="*/ 376812 w 2690971"/>
                      <a:gd name="connsiteY11" fmla="*/ 552450 h 3956187"/>
                      <a:gd name="connsiteX12" fmla="*/ 437553 w 2690971"/>
                      <a:gd name="connsiteY12" fmla="*/ 0 h 3956187"/>
                      <a:gd name="connsiteX0" fmla="*/ 437553 w 2690971"/>
                      <a:gd name="connsiteY0" fmla="*/ 0 h 3960121"/>
                      <a:gd name="connsiteX1" fmla="*/ 2690971 w 2690971"/>
                      <a:gd name="connsiteY1" fmla="*/ 0 h 3960121"/>
                      <a:gd name="connsiteX2" fmla="*/ 2690971 w 2690971"/>
                      <a:gd name="connsiteY2" fmla="*/ 2552700 h 3960121"/>
                      <a:gd name="connsiteX3" fmla="*/ 2273079 w 2690971"/>
                      <a:gd name="connsiteY3" fmla="*/ 3821906 h 3960121"/>
                      <a:gd name="connsiteX4" fmla="*/ 1903986 w 2690971"/>
                      <a:gd name="connsiteY4" fmla="*/ 3817144 h 3960121"/>
                      <a:gd name="connsiteX5" fmla="*/ 370878 w 2690971"/>
                      <a:gd name="connsiteY5" fmla="*/ 2609850 h 3960121"/>
                      <a:gd name="connsiteX6" fmla="*/ 1367 w 2690971"/>
                      <a:gd name="connsiteY6" fmla="*/ 2440781 h 3960121"/>
                      <a:gd name="connsiteX7" fmla="*/ 3749 w 2690971"/>
                      <a:gd name="connsiteY7" fmla="*/ 2281237 h 3960121"/>
                      <a:gd name="connsiteX8" fmla="*/ 234730 w 2690971"/>
                      <a:gd name="connsiteY8" fmla="*/ 2119313 h 3960121"/>
                      <a:gd name="connsiteX9" fmla="*/ 389513 w 2690971"/>
                      <a:gd name="connsiteY9" fmla="*/ 1836737 h 3960121"/>
                      <a:gd name="connsiteX10" fmla="*/ 129957 w 2690971"/>
                      <a:gd name="connsiteY10" fmla="*/ 1786731 h 3960121"/>
                      <a:gd name="connsiteX11" fmla="*/ 376812 w 2690971"/>
                      <a:gd name="connsiteY11" fmla="*/ 552450 h 3960121"/>
                      <a:gd name="connsiteX12" fmla="*/ 437553 w 2690971"/>
                      <a:gd name="connsiteY12" fmla="*/ 0 h 3960121"/>
                      <a:gd name="connsiteX0" fmla="*/ 437553 w 2690971"/>
                      <a:gd name="connsiteY0" fmla="*/ 0 h 3958799"/>
                      <a:gd name="connsiteX1" fmla="*/ 2690971 w 2690971"/>
                      <a:gd name="connsiteY1" fmla="*/ 0 h 3958799"/>
                      <a:gd name="connsiteX2" fmla="*/ 2690971 w 2690971"/>
                      <a:gd name="connsiteY2" fmla="*/ 2552700 h 3958799"/>
                      <a:gd name="connsiteX3" fmla="*/ 2268317 w 2690971"/>
                      <a:gd name="connsiteY3" fmla="*/ 3819525 h 3958799"/>
                      <a:gd name="connsiteX4" fmla="*/ 1903986 w 2690971"/>
                      <a:gd name="connsiteY4" fmla="*/ 3817144 h 3958799"/>
                      <a:gd name="connsiteX5" fmla="*/ 370878 w 2690971"/>
                      <a:gd name="connsiteY5" fmla="*/ 2609850 h 3958799"/>
                      <a:gd name="connsiteX6" fmla="*/ 1367 w 2690971"/>
                      <a:gd name="connsiteY6" fmla="*/ 2440781 h 3958799"/>
                      <a:gd name="connsiteX7" fmla="*/ 3749 w 2690971"/>
                      <a:gd name="connsiteY7" fmla="*/ 2281237 h 3958799"/>
                      <a:gd name="connsiteX8" fmla="*/ 234730 w 2690971"/>
                      <a:gd name="connsiteY8" fmla="*/ 2119313 h 3958799"/>
                      <a:gd name="connsiteX9" fmla="*/ 389513 w 2690971"/>
                      <a:gd name="connsiteY9" fmla="*/ 1836737 h 3958799"/>
                      <a:gd name="connsiteX10" fmla="*/ 129957 w 2690971"/>
                      <a:gd name="connsiteY10" fmla="*/ 1786731 h 3958799"/>
                      <a:gd name="connsiteX11" fmla="*/ 376812 w 2690971"/>
                      <a:gd name="connsiteY11" fmla="*/ 552450 h 3958799"/>
                      <a:gd name="connsiteX12" fmla="*/ 437553 w 2690971"/>
                      <a:gd name="connsiteY12" fmla="*/ 0 h 3958799"/>
                      <a:gd name="connsiteX0" fmla="*/ 437553 w 2690971"/>
                      <a:gd name="connsiteY0" fmla="*/ 0 h 3892210"/>
                      <a:gd name="connsiteX1" fmla="*/ 2690971 w 2690971"/>
                      <a:gd name="connsiteY1" fmla="*/ 0 h 3892210"/>
                      <a:gd name="connsiteX2" fmla="*/ 2690971 w 2690971"/>
                      <a:gd name="connsiteY2" fmla="*/ 2552700 h 3892210"/>
                      <a:gd name="connsiteX3" fmla="*/ 2268317 w 2690971"/>
                      <a:gd name="connsiteY3" fmla="*/ 3819525 h 3892210"/>
                      <a:gd name="connsiteX4" fmla="*/ 1903986 w 2690971"/>
                      <a:gd name="connsiteY4" fmla="*/ 3817144 h 3892210"/>
                      <a:gd name="connsiteX5" fmla="*/ 370878 w 2690971"/>
                      <a:gd name="connsiteY5" fmla="*/ 2609850 h 3892210"/>
                      <a:gd name="connsiteX6" fmla="*/ 1367 w 2690971"/>
                      <a:gd name="connsiteY6" fmla="*/ 2440781 h 3892210"/>
                      <a:gd name="connsiteX7" fmla="*/ 3749 w 2690971"/>
                      <a:gd name="connsiteY7" fmla="*/ 2281237 h 3892210"/>
                      <a:gd name="connsiteX8" fmla="*/ 234730 w 2690971"/>
                      <a:gd name="connsiteY8" fmla="*/ 2119313 h 3892210"/>
                      <a:gd name="connsiteX9" fmla="*/ 389513 w 2690971"/>
                      <a:gd name="connsiteY9" fmla="*/ 1836737 h 3892210"/>
                      <a:gd name="connsiteX10" fmla="*/ 129957 w 2690971"/>
                      <a:gd name="connsiteY10" fmla="*/ 1786731 h 3892210"/>
                      <a:gd name="connsiteX11" fmla="*/ 376812 w 2690971"/>
                      <a:gd name="connsiteY11" fmla="*/ 552450 h 3892210"/>
                      <a:gd name="connsiteX12" fmla="*/ 437553 w 2690971"/>
                      <a:gd name="connsiteY12" fmla="*/ 0 h 3892210"/>
                      <a:gd name="connsiteX0" fmla="*/ 437553 w 2690971"/>
                      <a:gd name="connsiteY0" fmla="*/ 0 h 3832453"/>
                      <a:gd name="connsiteX1" fmla="*/ 2690971 w 2690971"/>
                      <a:gd name="connsiteY1" fmla="*/ 0 h 3832453"/>
                      <a:gd name="connsiteX2" fmla="*/ 2690971 w 2690971"/>
                      <a:gd name="connsiteY2" fmla="*/ 2552700 h 3832453"/>
                      <a:gd name="connsiteX3" fmla="*/ 2268317 w 2690971"/>
                      <a:gd name="connsiteY3" fmla="*/ 3819525 h 3832453"/>
                      <a:gd name="connsiteX4" fmla="*/ 1903986 w 2690971"/>
                      <a:gd name="connsiteY4" fmla="*/ 3817144 h 3832453"/>
                      <a:gd name="connsiteX5" fmla="*/ 370878 w 2690971"/>
                      <a:gd name="connsiteY5" fmla="*/ 2609850 h 3832453"/>
                      <a:gd name="connsiteX6" fmla="*/ 1367 w 2690971"/>
                      <a:gd name="connsiteY6" fmla="*/ 2440781 h 3832453"/>
                      <a:gd name="connsiteX7" fmla="*/ 3749 w 2690971"/>
                      <a:gd name="connsiteY7" fmla="*/ 2281237 h 3832453"/>
                      <a:gd name="connsiteX8" fmla="*/ 234730 w 2690971"/>
                      <a:gd name="connsiteY8" fmla="*/ 2119313 h 3832453"/>
                      <a:gd name="connsiteX9" fmla="*/ 389513 w 2690971"/>
                      <a:gd name="connsiteY9" fmla="*/ 1836737 h 3832453"/>
                      <a:gd name="connsiteX10" fmla="*/ 129957 w 2690971"/>
                      <a:gd name="connsiteY10" fmla="*/ 1786731 h 3832453"/>
                      <a:gd name="connsiteX11" fmla="*/ 376812 w 2690971"/>
                      <a:gd name="connsiteY11" fmla="*/ 552450 h 3832453"/>
                      <a:gd name="connsiteX12" fmla="*/ 437553 w 2690971"/>
                      <a:gd name="connsiteY12" fmla="*/ 0 h 3832453"/>
                      <a:gd name="connsiteX0" fmla="*/ 437553 w 2690971"/>
                      <a:gd name="connsiteY0" fmla="*/ 0 h 3827634"/>
                      <a:gd name="connsiteX1" fmla="*/ 2690971 w 2690971"/>
                      <a:gd name="connsiteY1" fmla="*/ 0 h 3827634"/>
                      <a:gd name="connsiteX2" fmla="*/ 2690971 w 2690971"/>
                      <a:gd name="connsiteY2" fmla="*/ 2552700 h 3827634"/>
                      <a:gd name="connsiteX3" fmla="*/ 2268317 w 2690971"/>
                      <a:gd name="connsiteY3" fmla="*/ 3819525 h 3827634"/>
                      <a:gd name="connsiteX4" fmla="*/ 1903986 w 2690971"/>
                      <a:gd name="connsiteY4" fmla="*/ 3817144 h 3827634"/>
                      <a:gd name="connsiteX5" fmla="*/ 370878 w 2690971"/>
                      <a:gd name="connsiteY5" fmla="*/ 2609850 h 3827634"/>
                      <a:gd name="connsiteX6" fmla="*/ 1367 w 2690971"/>
                      <a:gd name="connsiteY6" fmla="*/ 2440781 h 3827634"/>
                      <a:gd name="connsiteX7" fmla="*/ 3749 w 2690971"/>
                      <a:gd name="connsiteY7" fmla="*/ 2281237 h 3827634"/>
                      <a:gd name="connsiteX8" fmla="*/ 234730 w 2690971"/>
                      <a:gd name="connsiteY8" fmla="*/ 2119313 h 3827634"/>
                      <a:gd name="connsiteX9" fmla="*/ 389513 w 2690971"/>
                      <a:gd name="connsiteY9" fmla="*/ 1836737 h 3827634"/>
                      <a:gd name="connsiteX10" fmla="*/ 129957 w 2690971"/>
                      <a:gd name="connsiteY10" fmla="*/ 1786731 h 3827634"/>
                      <a:gd name="connsiteX11" fmla="*/ 376812 w 2690971"/>
                      <a:gd name="connsiteY11" fmla="*/ 552450 h 3827634"/>
                      <a:gd name="connsiteX12" fmla="*/ 437553 w 2690971"/>
                      <a:gd name="connsiteY12" fmla="*/ 0 h 3827634"/>
                      <a:gd name="connsiteX0" fmla="*/ 437553 w 2690971"/>
                      <a:gd name="connsiteY0" fmla="*/ 0 h 3820362"/>
                      <a:gd name="connsiteX1" fmla="*/ 2690971 w 2690971"/>
                      <a:gd name="connsiteY1" fmla="*/ 0 h 3820362"/>
                      <a:gd name="connsiteX2" fmla="*/ 2690971 w 2690971"/>
                      <a:gd name="connsiteY2" fmla="*/ 2552700 h 3820362"/>
                      <a:gd name="connsiteX3" fmla="*/ 2268317 w 2690971"/>
                      <a:gd name="connsiteY3" fmla="*/ 3819525 h 3820362"/>
                      <a:gd name="connsiteX4" fmla="*/ 1903986 w 2690971"/>
                      <a:gd name="connsiteY4" fmla="*/ 3817144 h 3820362"/>
                      <a:gd name="connsiteX5" fmla="*/ 370878 w 2690971"/>
                      <a:gd name="connsiteY5" fmla="*/ 2609850 h 3820362"/>
                      <a:gd name="connsiteX6" fmla="*/ 1367 w 2690971"/>
                      <a:gd name="connsiteY6" fmla="*/ 2440781 h 3820362"/>
                      <a:gd name="connsiteX7" fmla="*/ 3749 w 2690971"/>
                      <a:gd name="connsiteY7" fmla="*/ 2281237 h 3820362"/>
                      <a:gd name="connsiteX8" fmla="*/ 234730 w 2690971"/>
                      <a:gd name="connsiteY8" fmla="*/ 2119313 h 3820362"/>
                      <a:gd name="connsiteX9" fmla="*/ 389513 w 2690971"/>
                      <a:gd name="connsiteY9" fmla="*/ 1836737 h 3820362"/>
                      <a:gd name="connsiteX10" fmla="*/ 129957 w 2690971"/>
                      <a:gd name="connsiteY10" fmla="*/ 1786731 h 3820362"/>
                      <a:gd name="connsiteX11" fmla="*/ 376812 w 2690971"/>
                      <a:gd name="connsiteY11" fmla="*/ 552450 h 3820362"/>
                      <a:gd name="connsiteX12" fmla="*/ 437553 w 2690971"/>
                      <a:gd name="connsiteY12" fmla="*/ 0 h 3820362"/>
                      <a:gd name="connsiteX0" fmla="*/ 437553 w 2690971"/>
                      <a:gd name="connsiteY0" fmla="*/ 0 h 3821769"/>
                      <a:gd name="connsiteX1" fmla="*/ 2690971 w 2690971"/>
                      <a:gd name="connsiteY1" fmla="*/ 0 h 3821769"/>
                      <a:gd name="connsiteX2" fmla="*/ 2690971 w 2690971"/>
                      <a:gd name="connsiteY2" fmla="*/ 2552700 h 3821769"/>
                      <a:gd name="connsiteX3" fmla="*/ 2268317 w 2690971"/>
                      <a:gd name="connsiteY3" fmla="*/ 3819525 h 3821769"/>
                      <a:gd name="connsiteX4" fmla="*/ 1903986 w 2690971"/>
                      <a:gd name="connsiteY4" fmla="*/ 3817144 h 3821769"/>
                      <a:gd name="connsiteX5" fmla="*/ 370878 w 2690971"/>
                      <a:gd name="connsiteY5" fmla="*/ 2609850 h 3821769"/>
                      <a:gd name="connsiteX6" fmla="*/ 1367 w 2690971"/>
                      <a:gd name="connsiteY6" fmla="*/ 2440781 h 3821769"/>
                      <a:gd name="connsiteX7" fmla="*/ 3749 w 2690971"/>
                      <a:gd name="connsiteY7" fmla="*/ 2281237 h 3821769"/>
                      <a:gd name="connsiteX8" fmla="*/ 234730 w 2690971"/>
                      <a:gd name="connsiteY8" fmla="*/ 2119313 h 3821769"/>
                      <a:gd name="connsiteX9" fmla="*/ 389513 w 2690971"/>
                      <a:gd name="connsiteY9" fmla="*/ 1836737 h 3821769"/>
                      <a:gd name="connsiteX10" fmla="*/ 129957 w 2690971"/>
                      <a:gd name="connsiteY10" fmla="*/ 1786731 h 3821769"/>
                      <a:gd name="connsiteX11" fmla="*/ 376812 w 2690971"/>
                      <a:gd name="connsiteY11" fmla="*/ 552450 h 3821769"/>
                      <a:gd name="connsiteX12" fmla="*/ 437553 w 2690971"/>
                      <a:gd name="connsiteY12" fmla="*/ 0 h 3821769"/>
                      <a:gd name="connsiteX0" fmla="*/ 437553 w 2690971"/>
                      <a:gd name="connsiteY0" fmla="*/ 0 h 3819525"/>
                      <a:gd name="connsiteX1" fmla="*/ 2690971 w 2690971"/>
                      <a:gd name="connsiteY1" fmla="*/ 0 h 3819525"/>
                      <a:gd name="connsiteX2" fmla="*/ 2690971 w 2690971"/>
                      <a:gd name="connsiteY2" fmla="*/ 255270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690971 w 2690971"/>
                      <a:gd name="connsiteY2" fmla="*/ 255270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058511 w 2690971"/>
                      <a:gd name="connsiteY2" fmla="*/ 257556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058511 w 2690971"/>
                      <a:gd name="connsiteY2" fmla="*/ 257556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058511 w 2690971"/>
                      <a:gd name="connsiteY2" fmla="*/ 257556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058511 w 2690971"/>
                      <a:gd name="connsiteY2" fmla="*/ 257556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2058511 w 2690971"/>
                      <a:gd name="connsiteY2" fmla="*/ 2575560 h 3819525"/>
                      <a:gd name="connsiteX3" fmla="*/ 2268317 w 2690971"/>
                      <a:gd name="connsiteY3" fmla="*/ 3819525 h 3819525"/>
                      <a:gd name="connsiteX4" fmla="*/ 1903986 w 2690971"/>
                      <a:gd name="connsiteY4" fmla="*/ 3817144 h 3819525"/>
                      <a:gd name="connsiteX5" fmla="*/ 370878 w 2690971"/>
                      <a:gd name="connsiteY5" fmla="*/ 2609850 h 3819525"/>
                      <a:gd name="connsiteX6" fmla="*/ 1367 w 2690971"/>
                      <a:gd name="connsiteY6" fmla="*/ 2440781 h 3819525"/>
                      <a:gd name="connsiteX7" fmla="*/ 3749 w 2690971"/>
                      <a:gd name="connsiteY7" fmla="*/ 2281237 h 3819525"/>
                      <a:gd name="connsiteX8" fmla="*/ 234730 w 2690971"/>
                      <a:gd name="connsiteY8" fmla="*/ 2119313 h 3819525"/>
                      <a:gd name="connsiteX9" fmla="*/ 389513 w 2690971"/>
                      <a:gd name="connsiteY9" fmla="*/ 1836737 h 3819525"/>
                      <a:gd name="connsiteX10" fmla="*/ 129957 w 2690971"/>
                      <a:gd name="connsiteY10" fmla="*/ 1786731 h 3819525"/>
                      <a:gd name="connsiteX11" fmla="*/ 376812 w 2690971"/>
                      <a:gd name="connsiteY11" fmla="*/ 552450 h 3819525"/>
                      <a:gd name="connsiteX12" fmla="*/ 437553 w 2690971"/>
                      <a:gd name="connsiteY12" fmla="*/ 0 h 3819525"/>
                      <a:gd name="connsiteX0" fmla="*/ 437553 w 2690971"/>
                      <a:gd name="connsiteY0" fmla="*/ 0 h 3819525"/>
                      <a:gd name="connsiteX1" fmla="*/ 2690971 w 2690971"/>
                      <a:gd name="connsiteY1" fmla="*/ 0 h 3819525"/>
                      <a:gd name="connsiteX2" fmla="*/ 1232473 w 2690971"/>
                      <a:gd name="connsiteY2" fmla="*/ 2047875 h 3819525"/>
                      <a:gd name="connsiteX3" fmla="*/ 2058511 w 2690971"/>
                      <a:gd name="connsiteY3" fmla="*/ 2575560 h 3819525"/>
                      <a:gd name="connsiteX4" fmla="*/ 2268317 w 2690971"/>
                      <a:gd name="connsiteY4" fmla="*/ 3819525 h 3819525"/>
                      <a:gd name="connsiteX5" fmla="*/ 1903986 w 2690971"/>
                      <a:gd name="connsiteY5" fmla="*/ 3817144 h 3819525"/>
                      <a:gd name="connsiteX6" fmla="*/ 370878 w 2690971"/>
                      <a:gd name="connsiteY6" fmla="*/ 2609850 h 3819525"/>
                      <a:gd name="connsiteX7" fmla="*/ 1367 w 2690971"/>
                      <a:gd name="connsiteY7" fmla="*/ 2440781 h 3819525"/>
                      <a:gd name="connsiteX8" fmla="*/ 3749 w 2690971"/>
                      <a:gd name="connsiteY8" fmla="*/ 2281237 h 3819525"/>
                      <a:gd name="connsiteX9" fmla="*/ 234730 w 2690971"/>
                      <a:gd name="connsiteY9" fmla="*/ 2119313 h 3819525"/>
                      <a:gd name="connsiteX10" fmla="*/ 389513 w 2690971"/>
                      <a:gd name="connsiteY10" fmla="*/ 1836737 h 3819525"/>
                      <a:gd name="connsiteX11" fmla="*/ 129957 w 2690971"/>
                      <a:gd name="connsiteY11" fmla="*/ 1786731 h 3819525"/>
                      <a:gd name="connsiteX12" fmla="*/ 376812 w 2690971"/>
                      <a:gd name="connsiteY12" fmla="*/ 552450 h 3819525"/>
                      <a:gd name="connsiteX13" fmla="*/ 437553 w 2690971"/>
                      <a:gd name="connsiteY13" fmla="*/ 0 h 3819525"/>
                      <a:gd name="connsiteX0" fmla="*/ 437553 w 2690971"/>
                      <a:gd name="connsiteY0" fmla="*/ 0 h 3819525"/>
                      <a:gd name="connsiteX1" fmla="*/ 2690971 w 2690971"/>
                      <a:gd name="connsiteY1" fmla="*/ 0 h 3819525"/>
                      <a:gd name="connsiteX2" fmla="*/ 1232473 w 2690971"/>
                      <a:gd name="connsiteY2" fmla="*/ 2047875 h 3819525"/>
                      <a:gd name="connsiteX3" fmla="*/ 2058511 w 2690971"/>
                      <a:gd name="connsiteY3" fmla="*/ 2575560 h 3819525"/>
                      <a:gd name="connsiteX4" fmla="*/ 2268317 w 2690971"/>
                      <a:gd name="connsiteY4" fmla="*/ 3819525 h 3819525"/>
                      <a:gd name="connsiteX5" fmla="*/ 1903986 w 2690971"/>
                      <a:gd name="connsiteY5" fmla="*/ 3817144 h 3819525"/>
                      <a:gd name="connsiteX6" fmla="*/ 370878 w 2690971"/>
                      <a:gd name="connsiteY6" fmla="*/ 2609850 h 3819525"/>
                      <a:gd name="connsiteX7" fmla="*/ 1367 w 2690971"/>
                      <a:gd name="connsiteY7" fmla="*/ 2440781 h 3819525"/>
                      <a:gd name="connsiteX8" fmla="*/ 3749 w 2690971"/>
                      <a:gd name="connsiteY8" fmla="*/ 2281237 h 3819525"/>
                      <a:gd name="connsiteX9" fmla="*/ 234730 w 2690971"/>
                      <a:gd name="connsiteY9" fmla="*/ 2119313 h 3819525"/>
                      <a:gd name="connsiteX10" fmla="*/ 389513 w 2690971"/>
                      <a:gd name="connsiteY10" fmla="*/ 1836737 h 3819525"/>
                      <a:gd name="connsiteX11" fmla="*/ 129957 w 2690971"/>
                      <a:gd name="connsiteY11" fmla="*/ 1786731 h 3819525"/>
                      <a:gd name="connsiteX12" fmla="*/ 376812 w 2690971"/>
                      <a:gd name="connsiteY12" fmla="*/ 552450 h 3819525"/>
                      <a:gd name="connsiteX13" fmla="*/ 437553 w 2690971"/>
                      <a:gd name="connsiteY13" fmla="*/ 0 h 3819525"/>
                      <a:gd name="connsiteX0" fmla="*/ 437553 w 2690971"/>
                      <a:gd name="connsiteY0" fmla="*/ 0 h 3819525"/>
                      <a:gd name="connsiteX1" fmla="*/ 2690971 w 2690971"/>
                      <a:gd name="connsiteY1" fmla="*/ 0 h 3819525"/>
                      <a:gd name="connsiteX2" fmla="*/ 1232473 w 2690971"/>
                      <a:gd name="connsiteY2" fmla="*/ 2047875 h 3819525"/>
                      <a:gd name="connsiteX3" fmla="*/ 2058511 w 2690971"/>
                      <a:gd name="connsiteY3" fmla="*/ 2575560 h 3819525"/>
                      <a:gd name="connsiteX4" fmla="*/ 2268317 w 2690971"/>
                      <a:gd name="connsiteY4" fmla="*/ 3819525 h 3819525"/>
                      <a:gd name="connsiteX5" fmla="*/ 1903986 w 2690971"/>
                      <a:gd name="connsiteY5" fmla="*/ 3817144 h 3819525"/>
                      <a:gd name="connsiteX6" fmla="*/ 370878 w 2690971"/>
                      <a:gd name="connsiteY6" fmla="*/ 2609850 h 3819525"/>
                      <a:gd name="connsiteX7" fmla="*/ 1367 w 2690971"/>
                      <a:gd name="connsiteY7" fmla="*/ 2440781 h 3819525"/>
                      <a:gd name="connsiteX8" fmla="*/ 3749 w 2690971"/>
                      <a:gd name="connsiteY8" fmla="*/ 2281237 h 3819525"/>
                      <a:gd name="connsiteX9" fmla="*/ 234730 w 2690971"/>
                      <a:gd name="connsiteY9" fmla="*/ 2119313 h 3819525"/>
                      <a:gd name="connsiteX10" fmla="*/ 389513 w 2690971"/>
                      <a:gd name="connsiteY10" fmla="*/ 1836737 h 3819525"/>
                      <a:gd name="connsiteX11" fmla="*/ 129957 w 2690971"/>
                      <a:gd name="connsiteY11" fmla="*/ 1786731 h 3819525"/>
                      <a:gd name="connsiteX12" fmla="*/ 376812 w 2690971"/>
                      <a:gd name="connsiteY12" fmla="*/ 552450 h 3819525"/>
                      <a:gd name="connsiteX13" fmla="*/ 437553 w 2690971"/>
                      <a:gd name="connsiteY13"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01188"/>
                      <a:gd name="connsiteY0" fmla="*/ 0 h 3819525"/>
                      <a:gd name="connsiteX1" fmla="*/ 2690971 w 2701188"/>
                      <a:gd name="connsiteY1" fmla="*/ 0 h 3819525"/>
                      <a:gd name="connsiteX2" fmla="*/ 1208660 w 2701188"/>
                      <a:gd name="connsiteY2" fmla="*/ 1843088 h 3819525"/>
                      <a:gd name="connsiteX3" fmla="*/ 1232473 w 2701188"/>
                      <a:gd name="connsiteY3" fmla="*/ 2047875 h 3819525"/>
                      <a:gd name="connsiteX4" fmla="*/ 2058511 w 2701188"/>
                      <a:gd name="connsiteY4" fmla="*/ 2575560 h 3819525"/>
                      <a:gd name="connsiteX5" fmla="*/ 2268317 w 2701188"/>
                      <a:gd name="connsiteY5" fmla="*/ 3819525 h 3819525"/>
                      <a:gd name="connsiteX6" fmla="*/ 1903986 w 2701188"/>
                      <a:gd name="connsiteY6" fmla="*/ 3817144 h 3819525"/>
                      <a:gd name="connsiteX7" fmla="*/ 370878 w 2701188"/>
                      <a:gd name="connsiteY7" fmla="*/ 2609850 h 3819525"/>
                      <a:gd name="connsiteX8" fmla="*/ 1367 w 2701188"/>
                      <a:gd name="connsiteY8" fmla="*/ 2440781 h 3819525"/>
                      <a:gd name="connsiteX9" fmla="*/ 3749 w 2701188"/>
                      <a:gd name="connsiteY9" fmla="*/ 2281237 h 3819525"/>
                      <a:gd name="connsiteX10" fmla="*/ 234730 w 2701188"/>
                      <a:gd name="connsiteY10" fmla="*/ 2119313 h 3819525"/>
                      <a:gd name="connsiteX11" fmla="*/ 389513 w 2701188"/>
                      <a:gd name="connsiteY11" fmla="*/ 1836737 h 3819525"/>
                      <a:gd name="connsiteX12" fmla="*/ 129957 w 2701188"/>
                      <a:gd name="connsiteY12" fmla="*/ 1786731 h 3819525"/>
                      <a:gd name="connsiteX13" fmla="*/ 376812 w 2701188"/>
                      <a:gd name="connsiteY13" fmla="*/ 552450 h 3819525"/>
                      <a:gd name="connsiteX14" fmla="*/ 437553 w 2701188"/>
                      <a:gd name="connsiteY14" fmla="*/ 0 h 3819525"/>
                      <a:gd name="connsiteX0" fmla="*/ 437553 w 2724913"/>
                      <a:gd name="connsiteY0" fmla="*/ 0 h 3819525"/>
                      <a:gd name="connsiteX1" fmla="*/ 2690971 w 2724913"/>
                      <a:gd name="connsiteY1" fmla="*/ 0 h 3819525"/>
                      <a:gd name="connsiteX2" fmla="*/ 1870647 w 2724913"/>
                      <a:gd name="connsiteY2" fmla="*/ 1633538 h 3819525"/>
                      <a:gd name="connsiteX3" fmla="*/ 1208660 w 2724913"/>
                      <a:gd name="connsiteY3" fmla="*/ 1843088 h 3819525"/>
                      <a:gd name="connsiteX4" fmla="*/ 1232473 w 2724913"/>
                      <a:gd name="connsiteY4" fmla="*/ 2047875 h 3819525"/>
                      <a:gd name="connsiteX5" fmla="*/ 2058511 w 2724913"/>
                      <a:gd name="connsiteY5" fmla="*/ 2575560 h 3819525"/>
                      <a:gd name="connsiteX6" fmla="*/ 2268317 w 2724913"/>
                      <a:gd name="connsiteY6" fmla="*/ 3819525 h 3819525"/>
                      <a:gd name="connsiteX7" fmla="*/ 1903986 w 2724913"/>
                      <a:gd name="connsiteY7" fmla="*/ 3817144 h 3819525"/>
                      <a:gd name="connsiteX8" fmla="*/ 370878 w 2724913"/>
                      <a:gd name="connsiteY8" fmla="*/ 2609850 h 3819525"/>
                      <a:gd name="connsiteX9" fmla="*/ 1367 w 2724913"/>
                      <a:gd name="connsiteY9" fmla="*/ 2440781 h 3819525"/>
                      <a:gd name="connsiteX10" fmla="*/ 3749 w 2724913"/>
                      <a:gd name="connsiteY10" fmla="*/ 2281237 h 3819525"/>
                      <a:gd name="connsiteX11" fmla="*/ 234730 w 2724913"/>
                      <a:gd name="connsiteY11" fmla="*/ 2119313 h 3819525"/>
                      <a:gd name="connsiteX12" fmla="*/ 389513 w 2724913"/>
                      <a:gd name="connsiteY12" fmla="*/ 1836737 h 3819525"/>
                      <a:gd name="connsiteX13" fmla="*/ 129957 w 2724913"/>
                      <a:gd name="connsiteY13" fmla="*/ 1786731 h 3819525"/>
                      <a:gd name="connsiteX14" fmla="*/ 376812 w 2724913"/>
                      <a:gd name="connsiteY14" fmla="*/ 552450 h 3819525"/>
                      <a:gd name="connsiteX15" fmla="*/ 437553 w 2724913"/>
                      <a:gd name="connsiteY15" fmla="*/ 0 h 3819525"/>
                      <a:gd name="connsiteX0" fmla="*/ 437553 w 2724913"/>
                      <a:gd name="connsiteY0" fmla="*/ 0 h 3819525"/>
                      <a:gd name="connsiteX1" fmla="*/ 2690971 w 2724913"/>
                      <a:gd name="connsiteY1" fmla="*/ 0 h 3819525"/>
                      <a:gd name="connsiteX2" fmla="*/ 1870647 w 2724913"/>
                      <a:gd name="connsiteY2" fmla="*/ 1633538 h 3819525"/>
                      <a:gd name="connsiteX3" fmla="*/ 1208660 w 2724913"/>
                      <a:gd name="connsiteY3" fmla="*/ 1843088 h 3819525"/>
                      <a:gd name="connsiteX4" fmla="*/ 1232473 w 2724913"/>
                      <a:gd name="connsiteY4" fmla="*/ 2047875 h 3819525"/>
                      <a:gd name="connsiteX5" fmla="*/ 2058511 w 2724913"/>
                      <a:gd name="connsiteY5" fmla="*/ 2575560 h 3819525"/>
                      <a:gd name="connsiteX6" fmla="*/ 2268317 w 2724913"/>
                      <a:gd name="connsiteY6" fmla="*/ 3819525 h 3819525"/>
                      <a:gd name="connsiteX7" fmla="*/ 1903986 w 2724913"/>
                      <a:gd name="connsiteY7" fmla="*/ 3817144 h 3819525"/>
                      <a:gd name="connsiteX8" fmla="*/ 370878 w 2724913"/>
                      <a:gd name="connsiteY8" fmla="*/ 2609850 h 3819525"/>
                      <a:gd name="connsiteX9" fmla="*/ 1367 w 2724913"/>
                      <a:gd name="connsiteY9" fmla="*/ 2440781 h 3819525"/>
                      <a:gd name="connsiteX10" fmla="*/ 3749 w 2724913"/>
                      <a:gd name="connsiteY10" fmla="*/ 2281237 h 3819525"/>
                      <a:gd name="connsiteX11" fmla="*/ 234730 w 2724913"/>
                      <a:gd name="connsiteY11" fmla="*/ 2119313 h 3819525"/>
                      <a:gd name="connsiteX12" fmla="*/ 389513 w 2724913"/>
                      <a:gd name="connsiteY12" fmla="*/ 1836737 h 3819525"/>
                      <a:gd name="connsiteX13" fmla="*/ 129957 w 2724913"/>
                      <a:gd name="connsiteY13" fmla="*/ 1786731 h 3819525"/>
                      <a:gd name="connsiteX14" fmla="*/ 376812 w 2724913"/>
                      <a:gd name="connsiteY14" fmla="*/ 552450 h 3819525"/>
                      <a:gd name="connsiteX15" fmla="*/ 437553 w 2724913"/>
                      <a:gd name="connsiteY15" fmla="*/ 0 h 3819525"/>
                      <a:gd name="connsiteX0" fmla="*/ 437553 w 2724913"/>
                      <a:gd name="connsiteY0" fmla="*/ 0 h 3819525"/>
                      <a:gd name="connsiteX1" fmla="*/ 2690971 w 2724913"/>
                      <a:gd name="connsiteY1" fmla="*/ 0 h 3819525"/>
                      <a:gd name="connsiteX2" fmla="*/ 1870647 w 2724913"/>
                      <a:gd name="connsiteY2" fmla="*/ 1633538 h 3819525"/>
                      <a:gd name="connsiteX3" fmla="*/ 1208660 w 2724913"/>
                      <a:gd name="connsiteY3" fmla="*/ 1843088 h 3819525"/>
                      <a:gd name="connsiteX4" fmla="*/ 1232473 w 2724913"/>
                      <a:gd name="connsiteY4" fmla="*/ 2047875 h 3819525"/>
                      <a:gd name="connsiteX5" fmla="*/ 2058511 w 2724913"/>
                      <a:gd name="connsiteY5" fmla="*/ 2575560 h 3819525"/>
                      <a:gd name="connsiteX6" fmla="*/ 2268317 w 2724913"/>
                      <a:gd name="connsiteY6" fmla="*/ 3819525 h 3819525"/>
                      <a:gd name="connsiteX7" fmla="*/ 1903986 w 2724913"/>
                      <a:gd name="connsiteY7" fmla="*/ 3817144 h 3819525"/>
                      <a:gd name="connsiteX8" fmla="*/ 370878 w 2724913"/>
                      <a:gd name="connsiteY8" fmla="*/ 2609850 h 3819525"/>
                      <a:gd name="connsiteX9" fmla="*/ 1367 w 2724913"/>
                      <a:gd name="connsiteY9" fmla="*/ 2440781 h 3819525"/>
                      <a:gd name="connsiteX10" fmla="*/ 3749 w 2724913"/>
                      <a:gd name="connsiteY10" fmla="*/ 2281237 h 3819525"/>
                      <a:gd name="connsiteX11" fmla="*/ 234730 w 2724913"/>
                      <a:gd name="connsiteY11" fmla="*/ 2119313 h 3819525"/>
                      <a:gd name="connsiteX12" fmla="*/ 389513 w 2724913"/>
                      <a:gd name="connsiteY12" fmla="*/ 1836737 h 3819525"/>
                      <a:gd name="connsiteX13" fmla="*/ 129957 w 2724913"/>
                      <a:gd name="connsiteY13" fmla="*/ 1786731 h 3819525"/>
                      <a:gd name="connsiteX14" fmla="*/ 376812 w 2724913"/>
                      <a:gd name="connsiteY14" fmla="*/ 552450 h 3819525"/>
                      <a:gd name="connsiteX15" fmla="*/ 437553 w 2724913"/>
                      <a:gd name="connsiteY15" fmla="*/ 0 h 3819525"/>
                      <a:gd name="connsiteX0" fmla="*/ 437553 w 2724913"/>
                      <a:gd name="connsiteY0" fmla="*/ 0 h 3819525"/>
                      <a:gd name="connsiteX1" fmla="*/ 2690971 w 2724913"/>
                      <a:gd name="connsiteY1" fmla="*/ 0 h 3819525"/>
                      <a:gd name="connsiteX2" fmla="*/ 1870647 w 2724913"/>
                      <a:gd name="connsiteY2" fmla="*/ 1633538 h 3819525"/>
                      <a:gd name="connsiteX3" fmla="*/ 1208660 w 2724913"/>
                      <a:gd name="connsiteY3" fmla="*/ 1843088 h 3819525"/>
                      <a:gd name="connsiteX4" fmla="*/ 1232473 w 2724913"/>
                      <a:gd name="connsiteY4" fmla="*/ 2047875 h 3819525"/>
                      <a:gd name="connsiteX5" fmla="*/ 2058511 w 2724913"/>
                      <a:gd name="connsiteY5" fmla="*/ 2575560 h 3819525"/>
                      <a:gd name="connsiteX6" fmla="*/ 2268317 w 2724913"/>
                      <a:gd name="connsiteY6" fmla="*/ 3819525 h 3819525"/>
                      <a:gd name="connsiteX7" fmla="*/ 1903986 w 2724913"/>
                      <a:gd name="connsiteY7" fmla="*/ 3817144 h 3819525"/>
                      <a:gd name="connsiteX8" fmla="*/ 370878 w 2724913"/>
                      <a:gd name="connsiteY8" fmla="*/ 2609850 h 3819525"/>
                      <a:gd name="connsiteX9" fmla="*/ 1367 w 2724913"/>
                      <a:gd name="connsiteY9" fmla="*/ 2440781 h 3819525"/>
                      <a:gd name="connsiteX10" fmla="*/ 3749 w 2724913"/>
                      <a:gd name="connsiteY10" fmla="*/ 2281237 h 3819525"/>
                      <a:gd name="connsiteX11" fmla="*/ 234730 w 2724913"/>
                      <a:gd name="connsiteY11" fmla="*/ 2119313 h 3819525"/>
                      <a:gd name="connsiteX12" fmla="*/ 389513 w 2724913"/>
                      <a:gd name="connsiteY12" fmla="*/ 1836737 h 3819525"/>
                      <a:gd name="connsiteX13" fmla="*/ 129957 w 2724913"/>
                      <a:gd name="connsiteY13" fmla="*/ 1786731 h 3819525"/>
                      <a:gd name="connsiteX14" fmla="*/ 376812 w 2724913"/>
                      <a:gd name="connsiteY14" fmla="*/ 552450 h 3819525"/>
                      <a:gd name="connsiteX15" fmla="*/ 437553 w 2724913"/>
                      <a:gd name="connsiteY15" fmla="*/ 0 h 3819525"/>
                      <a:gd name="connsiteX0" fmla="*/ 437553 w 2730872"/>
                      <a:gd name="connsiteY0" fmla="*/ 0 h 3819525"/>
                      <a:gd name="connsiteX1" fmla="*/ 2690971 w 2730872"/>
                      <a:gd name="connsiteY1" fmla="*/ 0 h 3819525"/>
                      <a:gd name="connsiteX2" fmla="*/ 1451547 w 2730872"/>
                      <a:gd name="connsiteY2" fmla="*/ 376238 h 3819525"/>
                      <a:gd name="connsiteX3" fmla="*/ 1870647 w 2730872"/>
                      <a:gd name="connsiteY3" fmla="*/ 1633538 h 3819525"/>
                      <a:gd name="connsiteX4" fmla="*/ 1208660 w 2730872"/>
                      <a:gd name="connsiteY4" fmla="*/ 1843088 h 3819525"/>
                      <a:gd name="connsiteX5" fmla="*/ 1232473 w 2730872"/>
                      <a:gd name="connsiteY5" fmla="*/ 2047875 h 3819525"/>
                      <a:gd name="connsiteX6" fmla="*/ 2058511 w 2730872"/>
                      <a:gd name="connsiteY6" fmla="*/ 2575560 h 3819525"/>
                      <a:gd name="connsiteX7" fmla="*/ 2268317 w 2730872"/>
                      <a:gd name="connsiteY7" fmla="*/ 3819525 h 3819525"/>
                      <a:gd name="connsiteX8" fmla="*/ 1903986 w 2730872"/>
                      <a:gd name="connsiteY8" fmla="*/ 3817144 h 3819525"/>
                      <a:gd name="connsiteX9" fmla="*/ 370878 w 2730872"/>
                      <a:gd name="connsiteY9" fmla="*/ 2609850 h 3819525"/>
                      <a:gd name="connsiteX10" fmla="*/ 1367 w 2730872"/>
                      <a:gd name="connsiteY10" fmla="*/ 2440781 h 3819525"/>
                      <a:gd name="connsiteX11" fmla="*/ 3749 w 2730872"/>
                      <a:gd name="connsiteY11" fmla="*/ 2281237 h 3819525"/>
                      <a:gd name="connsiteX12" fmla="*/ 234730 w 2730872"/>
                      <a:gd name="connsiteY12" fmla="*/ 2119313 h 3819525"/>
                      <a:gd name="connsiteX13" fmla="*/ 389513 w 2730872"/>
                      <a:gd name="connsiteY13" fmla="*/ 1836737 h 3819525"/>
                      <a:gd name="connsiteX14" fmla="*/ 129957 w 2730872"/>
                      <a:gd name="connsiteY14" fmla="*/ 1786731 h 3819525"/>
                      <a:gd name="connsiteX15" fmla="*/ 376812 w 2730872"/>
                      <a:gd name="connsiteY15" fmla="*/ 552450 h 3819525"/>
                      <a:gd name="connsiteX16" fmla="*/ 437553 w 2730872"/>
                      <a:gd name="connsiteY16" fmla="*/ 0 h 3819525"/>
                      <a:gd name="connsiteX0" fmla="*/ 437553 w 2730872"/>
                      <a:gd name="connsiteY0" fmla="*/ 0 h 3819525"/>
                      <a:gd name="connsiteX1" fmla="*/ 2690971 w 2730872"/>
                      <a:gd name="connsiteY1" fmla="*/ 0 h 3819525"/>
                      <a:gd name="connsiteX2" fmla="*/ 1451547 w 2730872"/>
                      <a:gd name="connsiteY2" fmla="*/ 376238 h 3819525"/>
                      <a:gd name="connsiteX3" fmla="*/ 1870647 w 2730872"/>
                      <a:gd name="connsiteY3" fmla="*/ 1633538 h 3819525"/>
                      <a:gd name="connsiteX4" fmla="*/ 1208660 w 2730872"/>
                      <a:gd name="connsiteY4" fmla="*/ 1843088 h 3819525"/>
                      <a:gd name="connsiteX5" fmla="*/ 1232473 w 2730872"/>
                      <a:gd name="connsiteY5" fmla="*/ 2047875 h 3819525"/>
                      <a:gd name="connsiteX6" fmla="*/ 2058511 w 2730872"/>
                      <a:gd name="connsiteY6" fmla="*/ 2575560 h 3819525"/>
                      <a:gd name="connsiteX7" fmla="*/ 2268317 w 2730872"/>
                      <a:gd name="connsiteY7" fmla="*/ 3819525 h 3819525"/>
                      <a:gd name="connsiteX8" fmla="*/ 1903986 w 2730872"/>
                      <a:gd name="connsiteY8" fmla="*/ 3817144 h 3819525"/>
                      <a:gd name="connsiteX9" fmla="*/ 370878 w 2730872"/>
                      <a:gd name="connsiteY9" fmla="*/ 2609850 h 3819525"/>
                      <a:gd name="connsiteX10" fmla="*/ 1367 w 2730872"/>
                      <a:gd name="connsiteY10" fmla="*/ 2440781 h 3819525"/>
                      <a:gd name="connsiteX11" fmla="*/ 3749 w 2730872"/>
                      <a:gd name="connsiteY11" fmla="*/ 2281237 h 3819525"/>
                      <a:gd name="connsiteX12" fmla="*/ 234730 w 2730872"/>
                      <a:gd name="connsiteY12" fmla="*/ 2119313 h 3819525"/>
                      <a:gd name="connsiteX13" fmla="*/ 389513 w 2730872"/>
                      <a:gd name="connsiteY13" fmla="*/ 1836737 h 3819525"/>
                      <a:gd name="connsiteX14" fmla="*/ 129957 w 2730872"/>
                      <a:gd name="connsiteY14" fmla="*/ 1786731 h 3819525"/>
                      <a:gd name="connsiteX15" fmla="*/ 376812 w 2730872"/>
                      <a:gd name="connsiteY15" fmla="*/ 552450 h 3819525"/>
                      <a:gd name="connsiteX16" fmla="*/ 437553 w 2730872"/>
                      <a:gd name="connsiteY16" fmla="*/ 0 h 3819525"/>
                      <a:gd name="connsiteX0" fmla="*/ 437553 w 2269379"/>
                      <a:gd name="connsiteY0" fmla="*/ 52387 h 3871912"/>
                      <a:gd name="connsiteX1" fmla="*/ 1157446 w 2269379"/>
                      <a:gd name="connsiteY1" fmla="*/ 0 h 3871912"/>
                      <a:gd name="connsiteX2" fmla="*/ 1451547 w 2269379"/>
                      <a:gd name="connsiteY2" fmla="*/ 428625 h 3871912"/>
                      <a:gd name="connsiteX3" fmla="*/ 1870647 w 2269379"/>
                      <a:gd name="connsiteY3" fmla="*/ 1685925 h 3871912"/>
                      <a:gd name="connsiteX4" fmla="*/ 1208660 w 2269379"/>
                      <a:gd name="connsiteY4" fmla="*/ 1895475 h 3871912"/>
                      <a:gd name="connsiteX5" fmla="*/ 1232473 w 2269379"/>
                      <a:gd name="connsiteY5" fmla="*/ 2100262 h 3871912"/>
                      <a:gd name="connsiteX6" fmla="*/ 2058511 w 2269379"/>
                      <a:gd name="connsiteY6" fmla="*/ 2627947 h 3871912"/>
                      <a:gd name="connsiteX7" fmla="*/ 2268317 w 2269379"/>
                      <a:gd name="connsiteY7" fmla="*/ 3871912 h 3871912"/>
                      <a:gd name="connsiteX8" fmla="*/ 1903986 w 2269379"/>
                      <a:gd name="connsiteY8" fmla="*/ 3869531 h 3871912"/>
                      <a:gd name="connsiteX9" fmla="*/ 370878 w 2269379"/>
                      <a:gd name="connsiteY9" fmla="*/ 2662237 h 3871912"/>
                      <a:gd name="connsiteX10" fmla="*/ 1367 w 2269379"/>
                      <a:gd name="connsiteY10" fmla="*/ 2493168 h 3871912"/>
                      <a:gd name="connsiteX11" fmla="*/ 3749 w 2269379"/>
                      <a:gd name="connsiteY11" fmla="*/ 2333624 h 3871912"/>
                      <a:gd name="connsiteX12" fmla="*/ 234730 w 2269379"/>
                      <a:gd name="connsiteY12" fmla="*/ 2171700 h 3871912"/>
                      <a:gd name="connsiteX13" fmla="*/ 389513 w 2269379"/>
                      <a:gd name="connsiteY13" fmla="*/ 1889124 h 3871912"/>
                      <a:gd name="connsiteX14" fmla="*/ 129957 w 2269379"/>
                      <a:gd name="connsiteY14" fmla="*/ 1839118 h 3871912"/>
                      <a:gd name="connsiteX15" fmla="*/ 376812 w 2269379"/>
                      <a:gd name="connsiteY15" fmla="*/ 604837 h 3871912"/>
                      <a:gd name="connsiteX16" fmla="*/ 437553 w 2269379"/>
                      <a:gd name="connsiteY16" fmla="*/ 52387 h 3871912"/>
                      <a:gd name="connsiteX0" fmla="*/ 437553 w 2269379"/>
                      <a:gd name="connsiteY0" fmla="*/ 52387 h 3871912"/>
                      <a:gd name="connsiteX1" fmla="*/ 1157446 w 2269379"/>
                      <a:gd name="connsiteY1" fmla="*/ 0 h 3871912"/>
                      <a:gd name="connsiteX2" fmla="*/ 1451547 w 2269379"/>
                      <a:gd name="connsiteY2" fmla="*/ 428625 h 3871912"/>
                      <a:gd name="connsiteX3" fmla="*/ 1870647 w 2269379"/>
                      <a:gd name="connsiteY3" fmla="*/ 1685925 h 3871912"/>
                      <a:gd name="connsiteX4" fmla="*/ 1208660 w 2269379"/>
                      <a:gd name="connsiteY4" fmla="*/ 1895475 h 3871912"/>
                      <a:gd name="connsiteX5" fmla="*/ 1232473 w 2269379"/>
                      <a:gd name="connsiteY5" fmla="*/ 2100262 h 3871912"/>
                      <a:gd name="connsiteX6" fmla="*/ 2058511 w 2269379"/>
                      <a:gd name="connsiteY6" fmla="*/ 2627947 h 3871912"/>
                      <a:gd name="connsiteX7" fmla="*/ 2268317 w 2269379"/>
                      <a:gd name="connsiteY7" fmla="*/ 3871912 h 3871912"/>
                      <a:gd name="connsiteX8" fmla="*/ 1903986 w 2269379"/>
                      <a:gd name="connsiteY8" fmla="*/ 3869531 h 3871912"/>
                      <a:gd name="connsiteX9" fmla="*/ 370878 w 2269379"/>
                      <a:gd name="connsiteY9" fmla="*/ 2662237 h 3871912"/>
                      <a:gd name="connsiteX10" fmla="*/ 1367 w 2269379"/>
                      <a:gd name="connsiteY10" fmla="*/ 2493168 h 3871912"/>
                      <a:gd name="connsiteX11" fmla="*/ 3749 w 2269379"/>
                      <a:gd name="connsiteY11" fmla="*/ 2333624 h 3871912"/>
                      <a:gd name="connsiteX12" fmla="*/ 234730 w 2269379"/>
                      <a:gd name="connsiteY12" fmla="*/ 2171700 h 3871912"/>
                      <a:gd name="connsiteX13" fmla="*/ 389513 w 2269379"/>
                      <a:gd name="connsiteY13" fmla="*/ 1889124 h 3871912"/>
                      <a:gd name="connsiteX14" fmla="*/ 129957 w 2269379"/>
                      <a:gd name="connsiteY14" fmla="*/ 1839118 h 3871912"/>
                      <a:gd name="connsiteX15" fmla="*/ 376812 w 2269379"/>
                      <a:gd name="connsiteY15" fmla="*/ 604837 h 3871912"/>
                      <a:gd name="connsiteX16" fmla="*/ 437553 w 2269379"/>
                      <a:gd name="connsiteY16" fmla="*/ 52387 h 3871912"/>
                      <a:gd name="connsiteX0" fmla="*/ 437553 w 2269379"/>
                      <a:gd name="connsiteY0" fmla="*/ 52387 h 3871912"/>
                      <a:gd name="connsiteX1" fmla="*/ 1157446 w 2269379"/>
                      <a:gd name="connsiteY1" fmla="*/ 0 h 3871912"/>
                      <a:gd name="connsiteX2" fmla="*/ 1451547 w 2269379"/>
                      <a:gd name="connsiteY2" fmla="*/ 428625 h 3871912"/>
                      <a:gd name="connsiteX3" fmla="*/ 1870647 w 2269379"/>
                      <a:gd name="connsiteY3" fmla="*/ 1685925 h 3871912"/>
                      <a:gd name="connsiteX4" fmla="*/ 1208660 w 2269379"/>
                      <a:gd name="connsiteY4" fmla="*/ 1895475 h 3871912"/>
                      <a:gd name="connsiteX5" fmla="*/ 1232473 w 2269379"/>
                      <a:gd name="connsiteY5" fmla="*/ 2100262 h 3871912"/>
                      <a:gd name="connsiteX6" fmla="*/ 2058511 w 2269379"/>
                      <a:gd name="connsiteY6" fmla="*/ 2627947 h 3871912"/>
                      <a:gd name="connsiteX7" fmla="*/ 2268317 w 2269379"/>
                      <a:gd name="connsiteY7" fmla="*/ 3871912 h 3871912"/>
                      <a:gd name="connsiteX8" fmla="*/ 1903986 w 2269379"/>
                      <a:gd name="connsiteY8" fmla="*/ 3869531 h 3871912"/>
                      <a:gd name="connsiteX9" fmla="*/ 370878 w 2269379"/>
                      <a:gd name="connsiteY9" fmla="*/ 2662237 h 3871912"/>
                      <a:gd name="connsiteX10" fmla="*/ 1367 w 2269379"/>
                      <a:gd name="connsiteY10" fmla="*/ 2493168 h 3871912"/>
                      <a:gd name="connsiteX11" fmla="*/ 3749 w 2269379"/>
                      <a:gd name="connsiteY11" fmla="*/ 2333624 h 3871912"/>
                      <a:gd name="connsiteX12" fmla="*/ 234730 w 2269379"/>
                      <a:gd name="connsiteY12" fmla="*/ 2171700 h 3871912"/>
                      <a:gd name="connsiteX13" fmla="*/ 389513 w 2269379"/>
                      <a:gd name="connsiteY13" fmla="*/ 1889124 h 3871912"/>
                      <a:gd name="connsiteX14" fmla="*/ 129957 w 2269379"/>
                      <a:gd name="connsiteY14" fmla="*/ 1839118 h 3871912"/>
                      <a:gd name="connsiteX15" fmla="*/ 376812 w 2269379"/>
                      <a:gd name="connsiteY15" fmla="*/ 604837 h 3871912"/>
                      <a:gd name="connsiteX16" fmla="*/ 437553 w 2269379"/>
                      <a:gd name="connsiteY16" fmla="*/ 52387 h 3871912"/>
                      <a:gd name="connsiteX0" fmla="*/ 437553 w 2269379"/>
                      <a:gd name="connsiteY0" fmla="*/ 0 h 3819525"/>
                      <a:gd name="connsiteX1" fmla="*/ 1451547 w 2269379"/>
                      <a:gd name="connsiteY1" fmla="*/ 376238 h 3819525"/>
                      <a:gd name="connsiteX2" fmla="*/ 1870647 w 2269379"/>
                      <a:gd name="connsiteY2" fmla="*/ 1633538 h 3819525"/>
                      <a:gd name="connsiteX3" fmla="*/ 1208660 w 2269379"/>
                      <a:gd name="connsiteY3" fmla="*/ 1843088 h 3819525"/>
                      <a:gd name="connsiteX4" fmla="*/ 1232473 w 2269379"/>
                      <a:gd name="connsiteY4" fmla="*/ 2047875 h 3819525"/>
                      <a:gd name="connsiteX5" fmla="*/ 2058511 w 2269379"/>
                      <a:gd name="connsiteY5" fmla="*/ 2575560 h 3819525"/>
                      <a:gd name="connsiteX6" fmla="*/ 2268317 w 2269379"/>
                      <a:gd name="connsiteY6" fmla="*/ 3819525 h 3819525"/>
                      <a:gd name="connsiteX7" fmla="*/ 1903986 w 2269379"/>
                      <a:gd name="connsiteY7" fmla="*/ 3817144 h 3819525"/>
                      <a:gd name="connsiteX8" fmla="*/ 370878 w 2269379"/>
                      <a:gd name="connsiteY8" fmla="*/ 2609850 h 3819525"/>
                      <a:gd name="connsiteX9" fmla="*/ 1367 w 2269379"/>
                      <a:gd name="connsiteY9" fmla="*/ 2440781 h 3819525"/>
                      <a:gd name="connsiteX10" fmla="*/ 3749 w 2269379"/>
                      <a:gd name="connsiteY10" fmla="*/ 2281237 h 3819525"/>
                      <a:gd name="connsiteX11" fmla="*/ 234730 w 2269379"/>
                      <a:gd name="connsiteY11" fmla="*/ 2119313 h 3819525"/>
                      <a:gd name="connsiteX12" fmla="*/ 389513 w 2269379"/>
                      <a:gd name="connsiteY12" fmla="*/ 1836737 h 3819525"/>
                      <a:gd name="connsiteX13" fmla="*/ 129957 w 2269379"/>
                      <a:gd name="connsiteY13" fmla="*/ 1786731 h 3819525"/>
                      <a:gd name="connsiteX14" fmla="*/ 376812 w 2269379"/>
                      <a:gd name="connsiteY14" fmla="*/ 552450 h 3819525"/>
                      <a:gd name="connsiteX15" fmla="*/ 437553 w 2269379"/>
                      <a:gd name="connsiteY15" fmla="*/ 0 h 3819525"/>
                      <a:gd name="connsiteX0" fmla="*/ 437553 w 2269379"/>
                      <a:gd name="connsiteY0" fmla="*/ 34981 h 3854506"/>
                      <a:gd name="connsiteX1" fmla="*/ 1451547 w 2269379"/>
                      <a:gd name="connsiteY1" fmla="*/ 411219 h 3854506"/>
                      <a:gd name="connsiteX2" fmla="*/ 1870647 w 2269379"/>
                      <a:gd name="connsiteY2" fmla="*/ 1668519 h 3854506"/>
                      <a:gd name="connsiteX3" fmla="*/ 1208660 w 2269379"/>
                      <a:gd name="connsiteY3" fmla="*/ 1878069 h 3854506"/>
                      <a:gd name="connsiteX4" fmla="*/ 1232473 w 2269379"/>
                      <a:gd name="connsiteY4" fmla="*/ 2082856 h 3854506"/>
                      <a:gd name="connsiteX5" fmla="*/ 2058511 w 2269379"/>
                      <a:gd name="connsiteY5" fmla="*/ 2610541 h 3854506"/>
                      <a:gd name="connsiteX6" fmla="*/ 2268317 w 2269379"/>
                      <a:gd name="connsiteY6" fmla="*/ 3854506 h 3854506"/>
                      <a:gd name="connsiteX7" fmla="*/ 1903986 w 2269379"/>
                      <a:gd name="connsiteY7" fmla="*/ 3852125 h 3854506"/>
                      <a:gd name="connsiteX8" fmla="*/ 370878 w 2269379"/>
                      <a:gd name="connsiteY8" fmla="*/ 2644831 h 3854506"/>
                      <a:gd name="connsiteX9" fmla="*/ 1367 w 2269379"/>
                      <a:gd name="connsiteY9" fmla="*/ 2475762 h 3854506"/>
                      <a:gd name="connsiteX10" fmla="*/ 3749 w 2269379"/>
                      <a:gd name="connsiteY10" fmla="*/ 2316218 h 3854506"/>
                      <a:gd name="connsiteX11" fmla="*/ 234730 w 2269379"/>
                      <a:gd name="connsiteY11" fmla="*/ 2154294 h 3854506"/>
                      <a:gd name="connsiteX12" fmla="*/ 389513 w 2269379"/>
                      <a:gd name="connsiteY12" fmla="*/ 1871718 h 3854506"/>
                      <a:gd name="connsiteX13" fmla="*/ 129957 w 2269379"/>
                      <a:gd name="connsiteY13" fmla="*/ 1821712 h 3854506"/>
                      <a:gd name="connsiteX14" fmla="*/ 376812 w 2269379"/>
                      <a:gd name="connsiteY14" fmla="*/ 587431 h 3854506"/>
                      <a:gd name="connsiteX15" fmla="*/ 437553 w 2269379"/>
                      <a:gd name="connsiteY15" fmla="*/ 34981 h 3854506"/>
                      <a:gd name="connsiteX0" fmla="*/ 437553 w 2269379"/>
                      <a:gd name="connsiteY0" fmla="*/ 80989 h 3900514"/>
                      <a:gd name="connsiteX1" fmla="*/ 1451547 w 2269379"/>
                      <a:gd name="connsiteY1" fmla="*/ 457227 h 3900514"/>
                      <a:gd name="connsiteX2" fmla="*/ 1870647 w 2269379"/>
                      <a:gd name="connsiteY2" fmla="*/ 1714527 h 3900514"/>
                      <a:gd name="connsiteX3" fmla="*/ 1208660 w 2269379"/>
                      <a:gd name="connsiteY3" fmla="*/ 1924077 h 3900514"/>
                      <a:gd name="connsiteX4" fmla="*/ 1232473 w 2269379"/>
                      <a:gd name="connsiteY4" fmla="*/ 2128864 h 3900514"/>
                      <a:gd name="connsiteX5" fmla="*/ 2058511 w 2269379"/>
                      <a:gd name="connsiteY5" fmla="*/ 2656549 h 3900514"/>
                      <a:gd name="connsiteX6" fmla="*/ 2268317 w 2269379"/>
                      <a:gd name="connsiteY6" fmla="*/ 3900514 h 3900514"/>
                      <a:gd name="connsiteX7" fmla="*/ 1903986 w 2269379"/>
                      <a:gd name="connsiteY7" fmla="*/ 3898133 h 3900514"/>
                      <a:gd name="connsiteX8" fmla="*/ 370878 w 2269379"/>
                      <a:gd name="connsiteY8" fmla="*/ 2690839 h 3900514"/>
                      <a:gd name="connsiteX9" fmla="*/ 1367 w 2269379"/>
                      <a:gd name="connsiteY9" fmla="*/ 2521770 h 3900514"/>
                      <a:gd name="connsiteX10" fmla="*/ 3749 w 2269379"/>
                      <a:gd name="connsiteY10" fmla="*/ 2362226 h 3900514"/>
                      <a:gd name="connsiteX11" fmla="*/ 234730 w 2269379"/>
                      <a:gd name="connsiteY11" fmla="*/ 2200302 h 3900514"/>
                      <a:gd name="connsiteX12" fmla="*/ 389513 w 2269379"/>
                      <a:gd name="connsiteY12" fmla="*/ 1917726 h 3900514"/>
                      <a:gd name="connsiteX13" fmla="*/ 129957 w 2269379"/>
                      <a:gd name="connsiteY13" fmla="*/ 1867720 h 3900514"/>
                      <a:gd name="connsiteX14" fmla="*/ 376812 w 2269379"/>
                      <a:gd name="connsiteY14" fmla="*/ 633439 h 3900514"/>
                      <a:gd name="connsiteX15" fmla="*/ 437553 w 2269379"/>
                      <a:gd name="connsiteY15" fmla="*/ 80989 h 3900514"/>
                      <a:gd name="connsiteX0" fmla="*/ 437553 w 2269379"/>
                      <a:gd name="connsiteY0" fmla="*/ 89454 h 3908979"/>
                      <a:gd name="connsiteX1" fmla="*/ 1451547 w 2269379"/>
                      <a:gd name="connsiteY1" fmla="*/ 465692 h 3908979"/>
                      <a:gd name="connsiteX2" fmla="*/ 1870647 w 2269379"/>
                      <a:gd name="connsiteY2" fmla="*/ 1722992 h 3908979"/>
                      <a:gd name="connsiteX3" fmla="*/ 1208660 w 2269379"/>
                      <a:gd name="connsiteY3" fmla="*/ 1932542 h 3908979"/>
                      <a:gd name="connsiteX4" fmla="*/ 1232473 w 2269379"/>
                      <a:gd name="connsiteY4" fmla="*/ 2137329 h 3908979"/>
                      <a:gd name="connsiteX5" fmla="*/ 2058511 w 2269379"/>
                      <a:gd name="connsiteY5" fmla="*/ 2665014 h 3908979"/>
                      <a:gd name="connsiteX6" fmla="*/ 2268317 w 2269379"/>
                      <a:gd name="connsiteY6" fmla="*/ 3908979 h 3908979"/>
                      <a:gd name="connsiteX7" fmla="*/ 1903986 w 2269379"/>
                      <a:gd name="connsiteY7" fmla="*/ 3906598 h 3908979"/>
                      <a:gd name="connsiteX8" fmla="*/ 370878 w 2269379"/>
                      <a:gd name="connsiteY8" fmla="*/ 2699304 h 3908979"/>
                      <a:gd name="connsiteX9" fmla="*/ 1367 w 2269379"/>
                      <a:gd name="connsiteY9" fmla="*/ 2530235 h 3908979"/>
                      <a:gd name="connsiteX10" fmla="*/ 3749 w 2269379"/>
                      <a:gd name="connsiteY10" fmla="*/ 2370691 h 3908979"/>
                      <a:gd name="connsiteX11" fmla="*/ 234730 w 2269379"/>
                      <a:gd name="connsiteY11" fmla="*/ 2208767 h 3908979"/>
                      <a:gd name="connsiteX12" fmla="*/ 389513 w 2269379"/>
                      <a:gd name="connsiteY12" fmla="*/ 1926191 h 3908979"/>
                      <a:gd name="connsiteX13" fmla="*/ 129957 w 2269379"/>
                      <a:gd name="connsiteY13" fmla="*/ 1876185 h 3908979"/>
                      <a:gd name="connsiteX14" fmla="*/ 376812 w 2269379"/>
                      <a:gd name="connsiteY14" fmla="*/ 641904 h 3908979"/>
                      <a:gd name="connsiteX15" fmla="*/ 437553 w 2269379"/>
                      <a:gd name="connsiteY15" fmla="*/ 89454 h 3908979"/>
                      <a:gd name="connsiteX0" fmla="*/ 437553 w 2269379"/>
                      <a:gd name="connsiteY0" fmla="*/ 99260 h 3918785"/>
                      <a:gd name="connsiteX1" fmla="*/ 1451547 w 2269379"/>
                      <a:gd name="connsiteY1" fmla="*/ 475498 h 3918785"/>
                      <a:gd name="connsiteX2" fmla="*/ 1870647 w 2269379"/>
                      <a:gd name="connsiteY2" fmla="*/ 1732798 h 3918785"/>
                      <a:gd name="connsiteX3" fmla="*/ 1208660 w 2269379"/>
                      <a:gd name="connsiteY3" fmla="*/ 1942348 h 3918785"/>
                      <a:gd name="connsiteX4" fmla="*/ 1232473 w 2269379"/>
                      <a:gd name="connsiteY4" fmla="*/ 2147135 h 3918785"/>
                      <a:gd name="connsiteX5" fmla="*/ 2058511 w 2269379"/>
                      <a:gd name="connsiteY5" fmla="*/ 2674820 h 3918785"/>
                      <a:gd name="connsiteX6" fmla="*/ 2268317 w 2269379"/>
                      <a:gd name="connsiteY6" fmla="*/ 3918785 h 3918785"/>
                      <a:gd name="connsiteX7" fmla="*/ 1903986 w 2269379"/>
                      <a:gd name="connsiteY7" fmla="*/ 3916404 h 3918785"/>
                      <a:gd name="connsiteX8" fmla="*/ 370878 w 2269379"/>
                      <a:gd name="connsiteY8" fmla="*/ 2709110 h 3918785"/>
                      <a:gd name="connsiteX9" fmla="*/ 1367 w 2269379"/>
                      <a:gd name="connsiteY9" fmla="*/ 2540041 h 3918785"/>
                      <a:gd name="connsiteX10" fmla="*/ 3749 w 2269379"/>
                      <a:gd name="connsiteY10" fmla="*/ 2380497 h 3918785"/>
                      <a:gd name="connsiteX11" fmla="*/ 234730 w 2269379"/>
                      <a:gd name="connsiteY11" fmla="*/ 2218573 h 3918785"/>
                      <a:gd name="connsiteX12" fmla="*/ 389513 w 2269379"/>
                      <a:gd name="connsiteY12" fmla="*/ 1935997 h 3918785"/>
                      <a:gd name="connsiteX13" fmla="*/ 129957 w 2269379"/>
                      <a:gd name="connsiteY13" fmla="*/ 1885991 h 3918785"/>
                      <a:gd name="connsiteX14" fmla="*/ 376812 w 2269379"/>
                      <a:gd name="connsiteY14" fmla="*/ 651710 h 3918785"/>
                      <a:gd name="connsiteX15" fmla="*/ 437553 w 2269379"/>
                      <a:gd name="connsiteY15" fmla="*/ 99260 h 39187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269379" h="3918785">
                        <a:moveTo>
                          <a:pt x="437553" y="99260"/>
                        </a:moveTo>
                        <a:cubicBezTo>
                          <a:pt x="746976" y="-75364"/>
                          <a:pt x="1270711" y="-59491"/>
                          <a:pt x="1451547" y="475498"/>
                        </a:cubicBezTo>
                        <a:cubicBezTo>
                          <a:pt x="1467227" y="709655"/>
                          <a:pt x="1461866" y="1634373"/>
                          <a:pt x="1870647" y="1732798"/>
                        </a:cubicBezTo>
                        <a:cubicBezTo>
                          <a:pt x="1756945" y="1839954"/>
                          <a:pt x="1376141" y="1909011"/>
                          <a:pt x="1208660" y="1942348"/>
                        </a:cubicBezTo>
                        <a:cubicBezTo>
                          <a:pt x="1198940" y="2040772"/>
                          <a:pt x="1190050" y="2091732"/>
                          <a:pt x="1232473" y="2147135"/>
                        </a:cubicBezTo>
                        <a:cubicBezTo>
                          <a:pt x="1522106" y="2308742"/>
                          <a:pt x="1830790" y="2465588"/>
                          <a:pt x="2058511" y="2674820"/>
                        </a:cubicBezTo>
                        <a:cubicBezTo>
                          <a:pt x="2284534" y="2838333"/>
                          <a:pt x="2270894" y="3703282"/>
                          <a:pt x="2268317" y="3918785"/>
                        </a:cubicBezTo>
                        <a:lnTo>
                          <a:pt x="1903986" y="3916404"/>
                        </a:lnTo>
                        <a:cubicBezTo>
                          <a:pt x="1809669" y="3379035"/>
                          <a:pt x="1322445" y="3191710"/>
                          <a:pt x="370878" y="2709110"/>
                        </a:cubicBezTo>
                        <a:cubicBezTo>
                          <a:pt x="247708" y="2664660"/>
                          <a:pt x="119774" y="2605922"/>
                          <a:pt x="1367" y="2540041"/>
                        </a:cubicBezTo>
                        <a:cubicBezTo>
                          <a:pt x="-1878" y="2480510"/>
                          <a:pt x="1368" y="2448363"/>
                          <a:pt x="3749" y="2380497"/>
                        </a:cubicBezTo>
                        <a:cubicBezTo>
                          <a:pt x="79482" y="2322554"/>
                          <a:pt x="180755" y="2255349"/>
                          <a:pt x="234730" y="2218573"/>
                        </a:cubicBezTo>
                        <a:cubicBezTo>
                          <a:pt x="421986" y="2151634"/>
                          <a:pt x="417691" y="1997380"/>
                          <a:pt x="389513" y="1935997"/>
                        </a:cubicBezTo>
                        <a:cubicBezTo>
                          <a:pt x="279906" y="1912714"/>
                          <a:pt x="215682" y="1901337"/>
                          <a:pt x="129957" y="1885991"/>
                        </a:cubicBezTo>
                        <a:cubicBezTo>
                          <a:pt x="504802" y="1606591"/>
                          <a:pt x="688422" y="1061285"/>
                          <a:pt x="376812" y="651710"/>
                        </a:cubicBezTo>
                        <a:cubicBezTo>
                          <a:pt x="416109" y="486610"/>
                          <a:pt x="417306" y="283410"/>
                          <a:pt x="437553" y="9926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grpSp>
            <p:nvGrpSpPr>
              <p:cNvPr id="15" name="Group 14">
                <a:extLst>
                  <a:ext uri="{FF2B5EF4-FFF2-40B4-BE49-F238E27FC236}">
                    <a16:creationId xmlns:a16="http://schemas.microsoft.com/office/drawing/2014/main" xmlns="" id="{9A096044-4592-4E4A-85A5-B147E0FDF262}"/>
                  </a:ext>
                </a:extLst>
              </p:cNvPr>
              <p:cNvGrpSpPr/>
              <p:nvPr/>
            </p:nvGrpSpPr>
            <p:grpSpPr>
              <a:xfrm>
                <a:off x="2853729" y="785942"/>
                <a:ext cx="2339705" cy="1198734"/>
                <a:chOff x="2853729" y="785942"/>
                <a:chExt cx="2339705" cy="1198734"/>
              </a:xfrm>
            </p:grpSpPr>
            <p:sp>
              <p:nvSpPr>
                <p:cNvPr id="37" name="Freeform 34">
                  <a:extLst>
                    <a:ext uri="{FF2B5EF4-FFF2-40B4-BE49-F238E27FC236}">
                      <a16:creationId xmlns:a16="http://schemas.microsoft.com/office/drawing/2014/main" xmlns="" id="{A0C96058-E1A7-4185-A930-D62B23A97743}"/>
                    </a:ext>
                  </a:extLst>
                </p:cNvPr>
                <p:cNvSpPr/>
                <p:nvPr/>
              </p:nvSpPr>
              <p:spPr>
                <a:xfrm rot="10800000">
                  <a:off x="2853729" y="785942"/>
                  <a:ext cx="2339705" cy="1198734"/>
                </a:xfrm>
                <a:custGeom>
                  <a:avLst/>
                  <a:gdLst>
                    <a:gd name="connsiteX0" fmla="*/ 484527 w 1904000"/>
                    <a:gd name="connsiteY0" fmla="*/ 975475 h 975503"/>
                    <a:gd name="connsiteX1" fmla="*/ 372945 w 1904000"/>
                    <a:gd name="connsiteY1" fmla="*/ 970841 h 975503"/>
                    <a:gd name="connsiteX2" fmla="*/ 286880 w 1904000"/>
                    <a:gd name="connsiteY2" fmla="*/ 961087 h 975503"/>
                    <a:gd name="connsiteX3" fmla="*/ 286880 w 1904000"/>
                    <a:gd name="connsiteY3" fmla="*/ 673238 h 975503"/>
                    <a:gd name="connsiteX4" fmla="*/ 252700 w 1904000"/>
                    <a:gd name="connsiteY4" fmla="*/ 675759 h 975503"/>
                    <a:gd name="connsiteX5" fmla="*/ 209749 w 1904000"/>
                    <a:gd name="connsiteY5" fmla="*/ 701614 h 975503"/>
                    <a:gd name="connsiteX6" fmla="*/ 300 w 1904000"/>
                    <a:gd name="connsiteY6" fmla="*/ 516821 h 975503"/>
                    <a:gd name="connsiteX7" fmla="*/ 203272 w 1904000"/>
                    <a:gd name="connsiteY7" fmla="*/ 349522 h 975503"/>
                    <a:gd name="connsiteX8" fmla="*/ 283030 w 1904000"/>
                    <a:gd name="connsiteY8" fmla="*/ 383740 h 975503"/>
                    <a:gd name="connsiteX9" fmla="*/ 286880 w 1904000"/>
                    <a:gd name="connsiteY9" fmla="*/ 382386 h 975503"/>
                    <a:gd name="connsiteX10" fmla="*/ 286880 w 1904000"/>
                    <a:gd name="connsiteY10" fmla="*/ 0 h 975503"/>
                    <a:gd name="connsiteX11" fmla="*/ 1904000 w 1904000"/>
                    <a:gd name="connsiteY11" fmla="*/ 0 h 975503"/>
                    <a:gd name="connsiteX12" fmla="*/ 1842582 w 1904000"/>
                    <a:gd name="connsiteY12" fmla="*/ 140445 h 975503"/>
                    <a:gd name="connsiteX13" fmla="*/ 744445 w 1904000"/>
                    <a:gd name="connsiteY13" fmla="*/ 955818 h 975503"/>
                    <a:gd name="connsiteX14" fmla="*/ 484527 w 1904000"/>
                    <a:gd name="connsiteY14" fmla="*/ 975475 h 975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904000" h="975503">
                      <a:moveTo>
                        <a:pt x="484527" y="975475"/>
                      </a:moveTo>
                      <a:cubicBezTo>
                        <a:pt x="447073" y="975251"/>
                        <a:pt x="409860" y="973696"/>
                        <a:pt x="372945" y="970841"/>
                      </a:cubicBezTo>
                      <a:lnTo>
                        <a:pt x="286880" y="961087"/>
                      </a:lnTo>
                      <a:lnTo>
                        <a:pt x="286880" y="673238"/>
                      </a:lnTo>
                      <a:lnTo>
                        <a:pt x="252700" y="675759"/>
                      </a:lnTo>
                      <a:cubicBezTo>
                        <a:pt x="239356" y="680155"/>
                        <a:pt x="224981" y="688408"/>
                        <a:pt x="209749" y="701614"/>
                      </a:cubicBezTo>
                      <a:cubicBezTo>
                        <a:pt x="71915" y="824446"/>
                        <a:pt x="-5458" y="663298"/>
                        <a:pt x="300" y="516821"/>
                      </a:cubicBezTo>
                      <a:cubicBezTo>
                        <a:pt x="4259" y="310157"/>
                        <a:pt x="105384" y="268014"/>
                        <a:pt x="203272" y="349522"/>
                      </a:cubicBezTo>
                      <a:cubicBezTo>
                        <a:pt x="232351" y="373643"/>
                        <a:pt x="259577" y="384989"/>
                        <a:pt x="283030" y="383740"/>
                      </a:cubicBezTo>
                      <a:lnTo>
                        <a:pt x="286880" y="382386"/>
                      </a:lnTo>
                      <a:lnTo>
                        <a:pt x="286880" y="0"/>
                      </a:lnTo>
                      <a:lnTo>
                        <a:pt x="1904000" y="0"/>
                      </a:lnTo>
                      <a:lnTo>
                        <a:pt x="1842582" y="140445"/>
                      </a:lnTo>
                      <a:cubicBezTo>
                        <a:pt x="1634081" y="558525"/>
                        <a:pt x="1237589" y="880286"/>
                        <a:pt x="744445" y="955818"/>
                      </a:cubicBezTo>
                      <a:cubicBezTo>
                        <a:pt x="657004" y="969551"/>
                        <a:pt x="570136" y="975988"/>
                        <a:pt x="484527" y="975475"/>
                      </a:cubicBezTo>
                      <a:close/>
                    </a:path>
                  </a:pathLst>
                </a:custGeom>
                <a:solidFill>
                  <a:srgbClr val="7963A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38" name="Group 37">
                  <a:extLst>
                    <a:ext uri="{FF2B5EF4-FFF2-40B4-BE49-F238E27FC236}">
                      <a16:creationId xmlns:a16="http://schemas.microsoft.com/office/drawing/2014/main" xmlns="" id="{A534CC86-63A2-4C6B-9564-F8E32B1E97A9}"/>
                    </a:ext>
                  </a:extLst>
                </p:cNvPr>
                <p:cNvGrpSpPr/>
                <p:nvPr/>
              </p:nvGrpSpPr>
              <p:grpSpPr>
                <a:xfrm>
                  <a:off x="3890217" y="933008"/>
                  <a:ext cx="533116" cy="590901"/>
                  <a:chOff x="4899872" y="2649986"/>
                  <a:chExt cx="465992" cy="516501"/>
                </a:xfrm>
              </p:grpSpPr>
              <p:sp>
                <p:nvSpPr>
                  <p:cNvPr id="39" name="Rectangle 29">
                    <a:extLst>
                      <a:ext uri="{FF2B5EF4-FFF2-40B4-BE49-F238E27FC236}">
                        <a16:creationId xmlns:a16="http://schemas.microsoft.com/office/drawing/2014/main" xmlns="" id="{AF497E10-D41E-4A14-82E3-EC34BF656297}"/>
                      </a:ext>
                    </a:extLst>
                  </p:cNvPr>
                  <p:cNvSpPr/>
                  <p:nvPr/>
                </p:nvSpPr>
                <p:spPr>
                  <a:xfrm>
                    <a:off x="5119858" y="2649986"/>
                    <a:ext cx="30757" cy="78630"/>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4979"/>
                      <a:gd name="connsiteX1" fmla="*/ 85353 w 85353"/>
                      <a:gd name="connsiteY1" fmla="*/ 0 h 214979"/>
                      <a:gd name="connsiteX2" fmla="*/ 83575 w 85353"/>
                      <a:gd name="connsiteY2" fmla="*/ 213788 h 214979"/>
                      <a:gd name="connsiteX3" fmla="*/ 0 w 85353"/>
                      <a:gd name="connsiteY3" fmla="*/ 213788 h 214979"/>
                      <a:gd name="connsiteX4" fmla="*/ 2183 w 85353"/>
                      <a:gd name="connsiteY4" fmla="*/ 0 h 21497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 name="connsiteX0" fmla="*/ 60 w 90103"/>
                      <a:gd name="connsiteY0" fmla="*/ 0 h 216899"/>
                      <a:gd name="connsiteX1" fmla="*/ 90103 w 90103"/>
                      <a:gd name="connsiteY1" fmla="*/ 0 h 216899"/>
                      <a:gd name="connsiteX2" fmla="*/ 88325 w 90103"/>
                      <a:gd name="connsiteY2" fmla="*/ 213788 h 216899"/>
                      <a:gd name="connsiteX3" fmla="*/ 4750 w 90103"/>
                      <a:gd name="connsiteY3" fmla="*/ 213788 h 216899"/>
                      <a:gd name="connsiteX4" fmla="*/ 60 w 90103"/>
                      <a:gd name="connsiteY4" fmla="*/ 0 h 21689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 name="connsiteX0" fmla="*/ 60 w 90103"/>
                      <a:gd name="connsiteY0" fmla="*/ 0 h 216899"/>
                      <a:gd name="connsiteX1" fmla="*/ 90103 w 90103"/>
                      <a:gd name="connsiteY1" fmla="*/ 0 h 216899"/>
                      <a:gd name="connsiteX2" fmla="*/ 88325 w 90103"/>
                      <a:gd name="connsiteY2" fmla="*/ 213788 h 216899"/>
                      <a:gd name="connsiteX3" fmla="*/ 4750 w 90103"/>
                      <a:gd name="connsiteY3" fmla="*/ 213788 h 216899"/>
                      <a:gd name="connsiteX4" fmla="*/ 60 w 90103"/>
                      <a:gd name="connsiteY4" fmla="*/ 0 h 21689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 name="connsiteX0" fmla="*/ 125 w 86732"/>
                      <a:gd name="connsiteY0" fmla="*/ 0 h 216899"/>
                      <a:gd name="connsiteX1" fmla="*/ 86732 w 86732"/>
                      <a:gd name="connsiteY1" fmla="*/ 0 h 216899"/>
                      <a:gd name="connsiteX2" fmla="*/ 84954 w 86732"/>
                      <a:gd name="connsiteY2" fmla="*/ 213788 h 216899"/>
                      <a:gd name="connsiteX3" fmla="*/ 1379 w 86732"/>
                      <a:gd name="connsiteY3" fmla="*/ 213788 h 216899"/>
                      <a:gd name="connsiteX4" fmla="*/ 125 w 86732"/>
                      <a:gd name="connsiteY4" fmla="*/ 0 h 216899"/>
                      <a:gd name="connsiteX0" fmla="*/ 125 w 86732"/>
                      <a:gd name="connsiteY0" fmla="*/ 0 h 214922"/>
                      <a:gd name="connsiteX1" fmla="*/ 86732 w 86732"/>
                      <a:gd name="connsiteY1" fmla="*/ 0 h 214922"/>
                      <a:gd name="connsiteX2" fmla="*/ 84954 w 86732"/>
                      <a:gd name="connsiteY2" fmla="*/ 213788 h 214922"/>
                      <a:gd name="connsiteX3" fmla="*/ 1379 w 86732"/>
                      <a:gd name="connsiteY3" fmla="*/ 213788 h 214922"/>
                      <a:gd name="connsiteX4" fmla="*/ 125 w 86732"/>
                      <a:gd name="connsiteY4" fmla="*/ 0 h 214922"/>
                      <a:gd name="connsiteX0" fmla="*/ 125 w 86732"/>
                      <a:gd name="connsiteY0" fmla="*/ 0 h 213788"/>
                      <a:gd name="connsiteX1" fmla="*/ 86732 w 86732"/>
                      <a:gd name="connsiteY1" fmla="*/ 0 h 213788"/>
                      <a:gd name="connsiteX2" fmla="*/ 84954 w 86732"/>
                      <a:gd name="connsiteY2" fmla="*/ 213788 h 213788"/>
                      <a:gd name="connsiteX3" fmla="*/ 1379 w 86732"/>
                      <a:gd name="connsiteY3" fmla="*/ 213788 h 213788"/>
                      <a:gd name="connsiteX4" fmla="*/ 125 w 86732"/>
                      <a:gd name="connsiteY4" fmla="*/ 0 h 213788"/>
                      <a:gd name="connsiteX0" fmla="*/ 125 w 86732"/>
                      <a:gd name="connsiteY0" fmla="*/ 0 h 213788"/>
                      <a:gd name="connsiteX1" fmla="*/ 86732 w 86732"/>
                      <a:gd name="connsiteY1" fmla="*/ 0 h 213788"/>
                      <a:gd name="connsiteX2" fmla="*/ 84954 w 86732"/>
                      <a:gd name="connsiteY2" fmla="*/ 213788 h 213788"/>
                      <a:gd name="connsiteX3" fmla="*/ 1379 w 86732"/>
                      <a:gd name="connsiteY3" fmla="*/ 213788 h 213788"/>
                      <a:gd name="connsiteX4" fmla="*/ 125 w 86732"/>
                      <a:gd name="connsiteY4" fmla="*/ 0 h 213788"/>
                      <a:gd name="connsiteX0" fmla="*/ 125 w 86732"/>
                      <a:gd name="connsiteY0" fmla="*/ 0 h 214170"/>
                      <a:gd name="connsiteX1" fmla="*/ 86732 w 86732"/>
                      <a:gd name="connsiteY1" fmla="*/ 0 h 214170"/>
                      <a:gd name="connsiteX2" fmla="*/ 84954 w 86732"/>
                      <a:gd name="connsiteY2" fmla="*/ 213788 h 214170"/>
                      <a:gd name="connsiteX3" fmla="*/ 1379 w 86732"/>
                      <a:gd name="connsiteY3" fmla="*/ 213788 h 214170"/>
                      <a:gd name="connsiteX4" fmla="*/ 125 w 86732"/>
                      <a:gd name="connsiteY4" fmla="*/ 0 h 214170"/>
                      <a:gd name="connsiteX0" fmla="*/ 125 w 86732"/>
                      <a:gd name="connsiteY0" fmla="*/ 0 h 213788"/>
                      <a:gd name="connsiteX1" fmla="*/ 86732 w 86732"/>
                      <a:gd name="connsiteY1" fmla="*/ 0 h 213788"/>
                      <a:gd name="connsiteX2" fmla="*/ 84954 w 86732"/>
                      <a:gd name="connsiteY2" fmla="*/ 213788 h 213788"/>
                      <a:gd name="connsiteX3" fmla="*/ 1379 w 86732"/>
                      <a:gd name="connsiteY3" fmla="*/ 213788 h 213788"/>
                      <a:gd name="connsiteX4" fmla="*/ 125 w 86732"/>
                      <a:gd name="connsiteY4" fmla="*/ 0 h 213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732" h="213788">
                        <a:moveTo>
                          <a:pt x="125" y="0"/>
                        </a:moveTo>
                        <a:lnTo>
                          <a:pt x="86732" y="0"/>
                        </a:lnTo>
                        <a:cubicBezTo>
                          <a:pt x="86139" y="68805"/>
                          <a:pt x="85547" y="144983"/>
                          <a:pt x="84954" y="213788"/>
                        </a:cubicBezTo>
                        <a:cubicBezTo>
                          <a:pt x="35074" y="213055"/>
                          <a:pt x="42134" y="212319"/>
                          <a:pt x="1379" y="213788"/>
                        </a:cubicBezTo>
                        <a:cubicBezTo>
                          <a:pt x="2107" y="145803"/>
                          <a:pt x="-603" y="67985"/>
                          <a:pt x="125"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0" name="Rectangle 29">
                    <a:extLst>
                      <a:ext uri="{FF2B5EF4-FFF2-40B4-BE49-F238E27FC236}">
                        <a16:creationId xmlns:a16="http://schemas.microsoft.com/office/drawing/2014/main" xmlns="" id="{0C6ABDD2-E0D1-474E-BB76-40D4B7C31B5C}"/>
                      </a:ext>
                    </a:extLst>
                  </p:cNvPr>
                  <p:cNvSpPr/>
                  <p:nvPr/>
                </p:nvSpPr>
                <p:spPr>
                  <a:xfrm rot="1791184">
                    <a:off x="5213515" y="2676404"/>
                    <a:ext cx="31393" cy="79161"/>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4819"/>
                      <a:gd name="connsiteX1" fmla="*/ 85353 w 85353"/>
                      <a:gd name="connsiteY1" fmla="*/ 0 h 214819"/>
                      <a:gd name="connsiteX2" fmla="*/ 83575 w 85353"/>
                      <a:gd name="connsiteY2" fmla="*/ 213788 h 214819"/>
                      <a:gd name="connsiteX3" fmla="*/ 0 w 85353"/>
                      <a:gd name="connsiteY3" fmla="*/ 213788 h 214819"/>
                      <a:gd name="connsiteX4" fmla="*/ 2183 w 85353"/>
                      <a:gd name="connsiteY4" fmla="*/ 0 h 214819"/>
                      <a:gd name="connsiteX0" fmla="*/ 2183 w 85353"/>
                      <a:gd name="connsiteY0" fmla="*/ 0 h 215231"/>
                      <a:gd name="connsiteX1" fmla="*/ 85353 w 85353"/>
                      <a:gd name="connsiteY1" fmla="*/ 0 h 215231"/>
                      <a:gd name="connsiteX2" fmla="*/ 83575 w 85353"/>
                      <a:gd name="connsiteY2" fmla="*/ 213788 h 215231"/>
                      <a:gd name="connsiteX3" fmla="*/ 0 w 85353"/>
                      <a:gd name="connsiteY3" fmla="*/ 213788 h 215231"/>
                      <a:gd name="connsiteX4" fmla="*/ 2183 w 85353"/>
                      <a:gd name="connsiteY4" fmla="*/ 0 h 215231"/>
                      <a:gd name="connsiteX0" fmla="*/ 2183 w 85353"/>
                      <a:gd name="connsiteY0" fmla="*/ 0 h 215231"/>
                      <a:gd name="connsiteX1" fmla="*/ 85353 w 85353"/>
                      <a:gd name="connsiteY1" fmla="*/ 0 h 215231"/>
                      <a:gd name="connsiteX2" fmla="*/ 83575 w 85353"/>
                      <a:gd name="connsiteY2" fmla="*/ 213788 h 215231"/>
                      <a:gd name="connsiteX3" fmla="*/ 0 w 85353"/>
                      <a:gd name="connsiteY3" fmla="*/ 213788 h 215231"/>
                      <a:gd name="connsiteX4" fmla="*/ 2183 w 85353"/>
                      <a:gd name="connsiteY4" fmla="*/ 0 h 215231"/>
                      <a:gd name="connsiteX0" fmla="*/ 2183 w 85353"/>
                      <a:gd name="connsiteY0" fmla="*/ 0 h 215231"/>
                      <a:gd name="connsiteX1" fmla="*/ 85353 w 85353"/>
                      <a:gd name="connsiteY1" fmla="*/ 0 h 215231"/>
                      <a:gd name="connsiteX2" fmla="*/ 83575 w 85353"/>
                      <a:gd name="connsiteY2" fmla="*/ 213788 h 215231"/>
                      <a:gd name="connsiteX3" fmla="*/ 0 w 85353"/>
                      <a:gd name="connsiteY3" fmla="*/ 213788 h 215231"/>
                      <a:gd name="connsiteX4" fmla="*/ 2183 w 85353"/>
                      <a:gd name="connsiteY4" fmla="*/ 0 h 2152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53" h="215231">
                        <a:moveTo>
                          <a:pt x="2183" y="0"/>
                        </a:moveTo>
                        <a:cubicBezTo>
                          <a:pt x="42909" y="1601"/>
                          <a:pt x="57630" y="1"/>
                          <a:pt x="85353" y="0"/>
                        </a:cubicBezTo>
                        <a:cubicBezTo>
                          <a:pt x="84760" y="68805"/>
                          <a:pt x="84168" y="144983"/>
                          <a:pt x="83575" y="213788"/>
                        </a:cubicBezTo>
                        <a:cubicBezTo>
                          <a:pt x="32441" y="213518"/>
                          <a:pt x="31517" y="217168"/>
                          <a:pt x="0" y="213788"/>
                        </a:cubicBezTo>
                        <a:cubicBezTo>
                          <a:pt x="728" y="145803"/>
                          <a:pt x="1455" y="67985"/>
                          <a:pt x="2183"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1" name="Rectangle 29">
                    <a:extLst>
                      <a:ext uri="{FF2B5EF4-FFF2-40B4-BE49-F238E27FC236}">
                        <a16:creationId xmlns:a16="http://schemas.microsoft.com/office/drawing/2014/main" xmlns="" id="{B07D16B4-3455-4C30-A600-24CE15463A2D}"/>
                      </a:ext>
                    </a:extLst>
                  </p:cNvPr>
                  <p:cNvSpPr/>
                  <p:nvPr/>
                </p:nvSpPr>
                <p:spPr>
                  <a:xfrm rot="3652241">
                    <a:off x="5285103" y="2746479"/>
                    <a:ext cx="31393" cy="78630"/>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53" h="213788">
                        <a:moveTo>
                          <a:pt x="2183" y="0"/>
                        </a:moveTo>
                        <a:lnTo>
                          <a:pt x="85353" y="0"/>
                        </a:lnTo>
                        <a:cubicBezTo>
                          <a:pt x="84760" y="68805"/>
                          <a:pt x="84168" y="144983"/>
                          <a:pt x="83575" y="213788"/>
                        </a:cubicBezTo>
                        <a:cubicBezTo>
                          <a:pt x="36985" y="210909"/>
                          <a:pt x="31181" y="211319"/>
                          <a:pt x="0" y="213788"/>
                        </a:cubicBezTo>
                        <a:cubicBezTo>
                          <a:pt x="728" y="145803"/>
                          <a:pt x="1455" y="67985"/>
                          <a:pt x="2183"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2" name="Rectangle 29">
                    <a:extLst>
                      <a:ext uri="{FF2B5EF4-FFF2-40B4-BE49-F238E27FC236}">
                        <a16:creationId xmlns:a16="http://schemas.microsoft.com/office/drawing/2014/main" xmlns="" id="{1955620D-BE99-48F3-9254-B675225DD805}"/>
                      </a:ext>
                    </a:extLst>
                  </p:cNvPr>
                  <p:cNvSpPr/>
                  <p:nvPr/>
                </p:nvSpPr>
                <p:spPr>
                  <a:xfrm rot="5400000">
                    <a:off x="5313696" y="2843466"/>
                    <a:ext cx="26394" cy="77943"/>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182 w 85808"/>
                      <a:gd name="connsiteY0" fmla="*/ 2458 h 213788"/>
                      <a:gd name="connsiteX1" fmla="*/ 85808 w 85808"/>
                      <a:gd name="connsiteY1" fmla="*/ 0 h 213788"/>
                      <a:gd name="connsiteX2" fmla="*/ 84030 w 85808"/>
                      <a:gd name="connsiteY2" fmla="*/ 213788 h 213788"/>
                      <a:gd name="connsiteX3" fmla="*/ 455 w 85808"/>
                      <a:gd name="connsiteY3" fmla="*/ 213788 h 213788"/>
                      <a:gd name="connsiteX4" fmla="*/ 182 w 85808"/>
                      <a:gd name="connsiteY4" fmla="*/ 2458 h 213788"/>
                      <a:gd name="connsiteX0" fmla="*/ 182 w 85808"/>
                      <a:gd name="connsiteY0" fmla="*/ 2458 h 215139"/>
                      <a:gd name="connsiteX1" fmla="*/ 85808 w 85808"/>
                      <a:gd name="connsiteY1" fmla="*/ 0 h 215139"/>
                      <a:gd name="connsiteX2" fmla="*/ 84030 w 85808"/>
                      <a:gd name="connsiteY2" fmla="*/ 213788 h 215139"/>
                      <a:gd name="connsiteX3" fmla="*/ 455 w 85808"/>
                      <a:gd name="connsiteY3" fmla="*/ 213788 h 215139"/>
                      <a:gd name="connsiteX4" fmla="*/ 182 w 85808"/>
                      <a:gd name="connsiteY4" fmla="*/ 2458 h 215139"/>
                      <a:gd name="connsiteX0" fmla="*/ 182 w 85808"/>
                      <a:gd name="connsiteY0" fmla="*/ 2458 h 218063"/>
                      <a:gd name="connsiteX1" fmla="*/ 85808 w 85808"/>
                      <a:gd name="connsiteY1" fmla="*/ 0 h 218063"/>
                      <a:gd name="connsiteX2" fmla="*/ 84030 w 85808"/>
                      <a:gd name="connsiteY2" fmla="*/ 213788 h 218063"/>
                      <a:gd name="connsiteX3" fmla="*/ 455 w 85808"/>
                      <a:gd name="connsiteY3" fmla="*/ 213788 h 218063"/>
                      <a:gd name="connsiteX4" fmla="*/ 182 w 85808"/>
                      <a:gd name="connsiteY4" fmla="*/ 2458 h 218063"/>
                      <a:gd name="connsiteX0" fmla="*/ 182 w 85808"/>
                      <a:gd name="connsiteY0" fmla="*/ 2458 h 218063"/>
                      <a:gd name="connsiteX1" fmla="*/ 85808 w 85808"/>
                      <a:gd name="connsiteY1" fmla="*/ 0 h 218063"/>
                      <a:gd name="connsiteX2" fmla="*/ 84030 w 85808"/>
                      <a:gd name="connsiteY2" fmla="*/ 213788 h 218063"/>
                      <a:gd name="connsiteX3" fmla="*/ 455 w 85808"/>
                      <a:gd name="connsiteY3" fmla="*/ 213788 h 218063"/>
                      <a:gd name="connsiteX4" fmla="*/ 182 w 85808"/>
                      <a:gd name="connsiteY4" fmla="*/ 2458 h 218063"/>
                      <a:gd name="connsiteX0" fmla="*/ 182 w 85808"/>
                      <a:gd name="connsiteY0" fmla="*/ 2458 h 214804"/>
                      <a:gd name="connsiteX1" fmla="*/ 85808 w 85808"/>
                      <a:gd name="connsiteY1" fmla="*/ 0 h 214804"/>
                      <a:gd name="connsiteX2" fmla="*/ 84030 w 85808"/>
                      <a:gd name="connsiteY2" fmla="*/ 213788 h 214804"/>
                      <a:gd name="connsiteX3" fmla="*/ 455 w 85808"/>
                      <a:gd name="connsiteY3" fmla="*/ 213788 h 214804"/>
                      <a:gd name="connsiteX4" fmla="*/ 182 w 85808"/>
                      <a:gd name="connsiteY4" fmla="*/ 2458 h 214804"/>
                      <a:gd name="connsiteX0" fmla="*/ 182 w 85808"/>
                      <a:gd name="connsiteY0" fmla="*/ 2458 h 215139"/>
                      <a:gd name="connsiteX1" fmla="*/ 85808 w 85808"/>
                      <a:gd name="connsiteY1" fmla="*/ 0 h 215139"/>
                      <a:gd name="connsiteX2" fmla="*/ 84030 w 85808"/>
                      <a:gd name="connsiteY2" fmla="*/ 213788 h 215139"/>
                      <a:gd name="connsiteX3" fmla="*/ 455 w 85808"/>
                      <a:gd name="connsiteY3" fmla="*/ 213788 h 215139"/>
                      <a:gd name="connsiteX4" fmla="*/ 182 w 85808"/>
                      <a:gd name="connsiteY4" fmla="*/ 2458 h 215139"/>
                      <a:gd name="connsiteX0" fmla="*/ 182 w 85808"/>
                      <a:gd name="connsiteY0" fmla="*/ 2458 h 217102"/>
                      <a:gd name="connsiteX1" fmla="*/ 85808 w 85808"/>
                      <a:gd name="connsiteY1" fmla="*/ 0 h 217102"/>
                      <a:gd name="connsiteX2" fmla="*/ 84033 w 85808"/>
                      <a:gd name="connsiteY2" fmla="*/ 217102 h 217102"/>
                      <a:gd name="connsiteX3" fmla="*/ 455 w 85808"/>
                      <a:gd name="connsiteY3" fmla="*/ 213788 h 217102"/>
                      <a:gd name="connsiteX4" fmla="*/ 182 w 85808"/>
                      <a:gd name="connsiteY4" fmla="*/ 2458 h 217102"/>
                      <a:gd name="connsiteX0" fmla="*/ 182 w 85808"/>
                      <a:gd name="connsiteY0" fmla="*/ 2458 h 217102"/>
                      <a:gd name="connsiteX1" fmla="*/ 85808 w 85808"/>
                      <a:gd name="connsiteY1" fmla="*/ 0 h 217102"/>
                      <a:gd name="connsiteX2" fmla="*/ 84033 w 85808"/>
                      <a:gd name="connsiteY2" fmla="*/ 217102 h 217102"/>
                      <a:gd name="connsiteX3" fmla="*/ 455 w 85808"/>
                      <a:gd name="connsiteY3" fmla="*/ 213788 h 217102"/>
                      <a:gd name="connsiteX4" fmla="*/ 182 w 85808"/>
                      <a:gd name="connsiteY4" fmla="*/ 2458 h 217102"/>
                      <a:gd name="connsiteX0" fmla="*/ 182 w 85808"/>
                      <a:gd name="connsiteY0" fmla="*/ 2458 h 213788"/>
                      <a:gd name="connsiteX1" fmla="*/ 85808 w 85808"/>
                      <a:gd name="connsiteY1" fmla="*/ 0 h 213788"/>
                      <a:gd name="connsiteX2" fmla="*/ 81070 w 85808"/>
                      <a:gd name="connsiteY2" fmla="*/ 211861 h 213788"/>
                      <a:gd name="connsiteX3" fmla="*/ 455 w 85808"/>
                      <a:gd name="connsiteY3" fmla="*/ 213788 h 213788"/>
                      <a:gd name="connsiteX4" fmla="*/ 182 w 85808"/>
                      <a:gd name="connsiteY4" fmla="*/ 2458 h 213788"/>
                      <a:gd name="connsiteX0" fmla="*/ 182 w 85808"/>
                      <a:gd name="connsiteY0" fmla="*/ 2458 h 214379"/>
                      <a:gd name="connsiteX1" fmla="*/ 85808 w 85808"/>
                      <a:gd name="connsiteY1" fmla="*/ 0 h 214379"/>
                      <a:gd name="connsiteX2" fmla="*/ 81070 w 85808"/>
                      <a:gd name="connsiteY2" fmla="*/ 211861 h 214379"/>
                      <a:gd name="connsiteX3" fmla="*/ 455 w 85808"/>
                      <a:gd name="connsiteY3" fmla="*/ 213788 h 214379"/>
                      <a:gd name="connsiteX4" fmla="*/ 182 w 85808"/>
                      <a:gd name="connsiteY4" fmla="*/ 2458 h 214379"/>
                      <a:gd name="connsiteX0" fmla="*/ 182 w 81166"/>
                      <a:gd name="connsiteY0" fmla="*/ 2459 h 214380"/>
                      <a:gd name="connsiteX1" fmla="*/ 79884 w 81166"/>
                      <a:gd name="connsiteY1" fmla="*/ 0 h 214380"/>
                      <a:gd name="connsiteX2" fmla="*/ 81070 w 81166"/>
                      <a:gd name="connsiteY2" fmla="*/ 211862 h 214380"/>
                      <a:gd name="connsiteX3" fmla="*/ 455 w 81166"/>
                      <a:gd name="connsiteY3" fmla="*/ 213789 h 214380"/>
                      <a:gd name="connsiteX4" fmla="*/ 182 w 81166"/>
                      <a:gd name="connsiteY4" fmla="*/ 2459 h 214380"/>
                      <a:gd name="connsiteX0" fmla="*/ 182 w 81166"/>
                      <a:gd name="connsiteY0" fmla="*/ 0 h 211921"/>
                      <a:gd name="connsiteX1" fmla="*/ 79885 w 81166"/>
                      <a:gd name="connsiteY1" fmla="*/ 2781 h 211921"/>
                      <a:gd name="connsiteX2" fmla="*/ 81070 w 81166"/>
                      <a:gd name="connsiteY2" fmla="*/ 209403 h 211921"/>
                      <a:gd name="connsiteX3" fmla="*/ 455 w 81166"/>
                      <a:gd name="connsiteY3" fmla="*/ 211330 h 211921"/>
                      <a:gd name="connsiteX4" fmla="*/ 182 w 81166"/>
                      <a:gd name="connsiteY4" fmla="*/ 0 h 211921"/>
                      <a:gd name="connsiteX0" fmla="*/ 182 w 81166"/>
                      <a:gd name="connsiteY0" fmla="*/ 0 h 211921"/>
                      <a:gd name="connsiteX1" fmla="*/ 79887 w 81166"/>
                      <a:gd name="connsiteY1" fmla="*/ 161 h 211921"/>
                      <a:gd name="connsiteX2" fmla="*/ 81070 w 81166"/>
                      <a:gd name="connsiteY2" fmla="*/ 209403 h 211921"/>
                      <a:gd name="connsiteX3" fmla="*/ 455 w 81166"/>
                      <a:gd name="connsiteY3" fmla="*/ 211330 h 211921"/>
                      <a:gd name="connsiteX4" fmla="*/ 182 w 81166"/>
                      <a:gd name="connsiteY4" fmla="*/ 0 h 21192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166" h="211921">
                        <a:moveTo>
                          <a:pt x="182" y="0"/>
                        </a:moveTo>
                        <a:lnTo>
                          <a:pt x="79887" y="161"/>
                        </a:lnTo>
                        <a:cubicBezTo>
                          <a:pt x="79294" y="68966"/>
                          <a:pt x="81663" y="140598"/>
                          <a:pt x="81070" y="209403"/>
                        </a:cubicBezTo>
                        <a:cubicBezTo>
                          <a:pt x="28562" y="214385"/>
                          <a:pt x="31636" y="210247"/>
                          <a:pt x="455" y="211330"/>
                        </a:cubicBezTo>
                        <a:cubicBezTo>
                          <a:pt x="1183" y="143345"/>
                          <a:pt x="-546" y="67985"/>
                          <a:pt x="182"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3" name="Rectangle 29">
                    <a:extLst>
                      <a:ext uri="{FF2B5EF4-FFF2-40B4-BE49-F238E27FC236}">
                        <a16:creationId xmlns:a16="http://schemas.microsoft.com/office/drawing/2014/main" xmlns="" id="{06EB28E2-23E4-46C2-9F8E-CC50FBB27AF9}"/>
                      </a:ext>
                    </a:extLst>
                  </p:cNvPr>
                  <p:cNvSpPr/>
                  <p:nvPr/>
                </p:nvSpPr>
                <p:spPr>
                  <a:xfrm rot="19750136">
                    <a:off x="5020394" y="2675836"/>
                    <a:ext cx="30268" cy="79774"/>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4979"/>
                      <a:gd name="connsiteX1" fmla="*/ 85353 w 85353"/>
                      <a:gd name="connsiteY1" fmla="*/ 0 h 214979"/>
                      <a:gd name="connsiteX2" fmla="*/ 83575 w 85353"/>
                      <a:gd name="connsiteY2" fmla="*/ 213788 h 214979"/>
                      <a:gd name="connsiteX3" fmla="*/ 0 w 85353"/>
                      <a:gd name="connsiteY3" fmla="*/ 213788 h 214979"/>
                      <a:gd name="connsiteX4" fmla="*/ 2183 w 85353"/>
                      <a:gd name="connsiteY4" fmla="*/ 0 h 214979"/>
                      <a:gd name="connsiteX0" fmla="*/ 2183 w 85353"/>
                      <a:gd name="connsiteY0" fmla="*/ 0 h 216899"/>
                      <a:gd name="connsiteX1" fmla="*/ 85353 w 85353"/>
                      <a:gd name="connsiteY1" fmla="*/ 0 h 216899"/>
                      <a:gd name="connsiteX2" fmla="*/ 83575 w 85353"/>
                      <a:gd name="connsiteY2" fmla="*/ 213788 h 216899"/>
                      <a:gd name="connsiteX3" fmla="*/ 0 w 85353"/>
                      <a:gd name="connsiteY3" fmla="*/ 213788 h 216899"/>
                      <a:gd name="connsiteX4" fmla="*/ 2183 w 85353"/>
                      <a:gd name="connsiteY4" fmla="*/ 0 h 2168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353" h="216899">
                        <a:moveTo>
                          <a:pt x="2183" y="0"/>
                        </a:moveTo>
                        <a:lnTo>
                          <a:pt x="85353" y="0"/>
                        </a:lnTo>
                        <a:cubicBezTo>
                          <a:pt x="84760" y="68805"/>
                          <a:pt x="84168" y="144983"/>
                          <a:pt x="83575" y="213788"/>
                        </a:cubicBezTo>
                        <a:cubicBezTo>
                          <a:pt x="36412" y="218296"/>
                          <a:pt x="35320" y="217560"/>
                          <a:pt x="0" y="213788"/>
                        </a:cubicBezTo>
                        <a:cubicBezTo>
                          <a:pt x="728" y="145803"/>
                          <a:pt x="1455" y="67985"/>
                          <a:pt x="2183"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4" name="Rectangle 29">
                    <a:extLst>
                      <a:ext uri="{FF2B5EF4-FFF2-40B4-BE49-F238E27FC236}">
                        <a16:creationId xmlns:a16="http://schemas.microsoft.com/office/drawing/2014/main" xmlns="" id="{90578867-F3A1-4DF3-9F09-9965B5EADD52}"/>
                      </a:ext>
                    </a:extLst>
                  </p:cNvPr>
                  <p:cNvSpPr/>
                  <p:nvPr/>
                </p:nvSpPr>
                <p:spPr>
                  <a:xfrm rot="18023786">
                    <a:off x="4948218" y="2746521"/>
                    <a:ext cx="30212" cy="73627"/>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7313"/>
                      <a:gd name="connsiteX1" fmla="*/ 85353 w 85353"/>
                      <a:gd name="connsiteY1" fmla="*/ 0 h 217313"/>
                      <a:gd name="connsiteX2" fmla="*/ 83575 w 85353"/>
                      <a:gd name="connsiteY2" fmla="*/ 213788 h 217313"/>
                      <a:gd name="connsiteX3" fmla="*/ 0 w 85353"/>
                      <a:gd name="connsiteY3" fmla="*/ 213788 h 217313"/>
                      <a:gd name="connsiteX4" fmla="*/ 2183 w 85353"/>
                      <a:gd name="connsiteY4" fmla="*/ 0 h 217313"/>
                      <a:gd name="connsiteX0" fmla="*/ 2183 w 85353"/>
                      <a:gd name="connsiteY0" fmla="*/ 0 h 220286"/>
                      <a:gd name="connsiteX1" fmla="*/ 85353 w 85353"/>
                      <a:gd name="connsiteY1" fmla="*/ 0 h 220286"/>
                      <a:gd name="connsiteX2" fmla="*/ 83575 w 85353"/>
                      <a:gd name="connsiteY2" fmla="*/ 213788 h 220286"/>
                      <a:gd name="connsiteX3" fmla="*/ 0 w 85353"/>
                      <a:gd name="connsiteY3" fmla="*/ 213788 h 220286"/>
                      <a:gd name="connsiteX4" fmla="*/ 2183 w 85353"/>
                      <a:gd name="connsiteY4" fmla="*/ 0 h 220286"/>
                      <a:gd name="connsiteX0" fmla="*/ 445 w 83615"/>
                      <a:gd name="connsiteY0" fmla="*/ 0 h 221843"/>
                      <a:gd name="connsiteX1" fmla="*/ 83615 w 83615"/>
                      <a:gd name="connsiteY1" fmla="*/ 0 h 221843"/>
                      <a:gd name="connsiteX2" fmla="*/ 81837 w 83615"/>
                      <a:gd name="connsiteY2" fmla="*/ 213788 h 221843"/>
                      <a:gd name="connsiteX3" fmla="*/ 0 w 83615"/>
                      <a:gd name="connsiteY3" fmla="*/ 216646 h 221843"/>
                      <a:gd name="connsiteX4" fmla="*/ 445 w 83615"/>
                      <a:gd name="connsiteY4" fmla="*/ 0 h 221843"/>
                      <a:gd name="connsiteX0" fmla="*/ 445 w 83615"/>
                      <a:gd name="connsiteY0" fmla="*/ 0 h 220014"/>
                      <a:gd name="connsiteX1" fmla="*/ 83615 w 83615"/>
                      <a:gd name="connsiteY1" fmla="*/ 0 h 220014"/>
                      <a:gd name="connsiteX2" fmla="*/ 81837 w 83615"/>
                      <a:gd name="connsiteY2" fmla="*/ 213788 h 220014"/>
                      <a:gd name="connsiteX3" fmla="*/ 0 w 83615"/>
                      <a:gd name="connsiteY3" fmla="*/ 216646 h 220014"/>
                      <a:gd name="connsiteX4" fmla="*/ 445 w 83615"/>
                      <a:gd name="connsiteY4" fmla="*/ 0 h 220014"/>
                      <a:gd name="connsiteX0" fmla="*/ 168 w 83338"/>
                      <a:gd name="connsiteY0" fmla="*/ 0 h 215324"/>
                      <a:gd name="connsiteX1" fmla="*/ 83338 w 83338"/>
                      <a:gd name="connsiteY1" fmla="*/ 0 h 215324"/>
                      <a:gd name="connsiteX2" fmla="*/ 81560 w 83338"/>
                      <a:gd name="connsiteY2" fmla="*/ 213788 h 215324"/>
                      <a:gd name="connsiteX3" fmla="*/ 634 w 83338"/>
                      <a:gd name="connsiteY3" fmla="*/ 185404 h 215324"/>
                      <a:gd name="connsiteX4" fmla="*/ 168 w 83338"/>
                      <a:gd name="connsiteY4" fmla="*/ 0 h 215324"/>
                      <a:gd name="connsiteX0" fmla="*/ 202 w 83372"/>
                      <a:gd name="connsiteY0" fmla="*/ 0 h 225297"/>
                      <a:gd name="connsiteX1" fmla="*/ 83372 w 83372"/>
                      <a:gd name="connsiteY1" fmla="*/ 0 h 225297"/>
                      <a:gd name="connsiteX2" fmla="*/ 81594 w 83372"/>
                      <a:gd name="connsiteY2" fmla="*/ 213788 h 225297"/>
                      <a:gd name="connsiteX3" fmla="*/ 271 w 83372"/>
                      <a:gd name="connsiteY3" fmla="*/ 224038 h 225297"/>
                      <a:gd name="connsiteX4" fmla="*/ 202 w 83372"/>
                      <a:gd name="connsiteY4" fmla="*/ 0 h 225297"/>
                      <a:gd name="connsiteX0" fmla="*/ 90 w 83260"/>
                      <a:gd name="connsiteY0" fmla="*/ 0 h 219236"/>
                      <a:gd name="connsiteX1" fmla="*/ 83260 w 83260"/>
                      <a:gd name="connsiteY1" fmla="*/ 0 h 219236"/>
                      <a:gd name="connsiteX2" fmla="*/ 81482 w 83260"/>
                      <a:gd name="connsiteY2" fmla="*/ 213788 h 219236"/>
                      <a:gd name="connsiteX3" fmla="*/ 2609 w 83260"/>
                      <a:gd name="connsiteY3" fmla="*/ 214971 h 219236"/>
                      <a:gd name="connsiteX4" fmla="*/ 90 w 83260"/>
                      <a:gd name="connsiteY4" fmla="*/ 0 h 219236"/>
                      <a:gd name="connsiteX0" fmla="*/ 75 w 83245"/>
                      <a:gd name="connsiteY0" fmla="*/ 0 h 215263"/>
                      <a:gd name="connsiteX1" fmla="*/ 83245 w 83245"/>
                      <a:gd name="connsiteY1" fmla="*/ 0 h 215263"/>
                      <a:gd name="connsiteX2" fmla="*/ 81467 w 83245"/>
                      <a:gd name="connsiteY2" fmla="*/ 213788 h 215263"/>
                      <a:gd name="connsiteX3" fmla="*/ 3505 w 83245"/>
                      <a:gd name="connsiteY3" fmla="*/ 183729 h 215263"/>
                      <a:gd name="connsiteX4" fmla="*/ 75 w 83245"/>
                      <a:gd name="connsiteY4" fmla="*/ 0 h 215263"/>
                      <a:gd name="connsiteX0" fmla="*/ 35 w 83205"/>
                      <a:gd name="connsiteY0" fmla="*/ 0 h 217090"/>
                      <a:gd name="connsiteX1" fmla="*/ 83205 w 83205"/>
                      <a:gd name="connsiteY1" fmla="*/ 0 h 217090"/>
                      <a:gd name="connsiteX2" fmla="*/ 81427 w 83205"/>
                      <a:gd name="connsiteY2" fmla="*/ 213788 h 217090"/>
                      <a:gd name="connsiteX3" fmla="*/ 9707 w 83205"/>
                      <a:gd name="connsiteY3" fmla="*/ 207084 h 217090"/>
                      <a:gd name="connsiteX4" fmla="*/ 35 w 83205"/>
                      <a:gd name="connsiteY4" fmla="*/ 0 h 217090"/>
                      <a:gd name="connsiteX0" fmla="*/ 30 w 83200"/>
                      <a:gd name="connsiteY0" fmla="*/ 0 h 215554"/>
                      <a:gd name="connsiteX1" fmla="*/ 83200 w 83200"/>
                      <a:gd name="connsiteY1" fmla="*/ 0 h 215554"/>
                      <a:gd name="connsiteX2" fmla="*/ 81422 w 83200"/>
                      <a:gd name="connsiteY2" fmla="*/ 213788 h 215554"/>
                      <a:gd name="connsiteX3" fmla="*/ 11638 w 83200"/>
                      <a:gd name="connsiteY3" fmla="*/ 190624 h 215554"/>
                      <a:gd name="connsiteX4" fmla="*/ 30 w 83200"/>
                      <a:gd name="connsiteY4" fmla="*/ 0 h 215554"/>
                      <a:gd name="connsiteX0" fmla="*/ 62 w 83232"/>
                      <a:gd name="connsiteY0" fmla="*/ 0 h 216064"/>
                      <a:gd name="connsiteX1" fmla="*/ 83232 w 83232"/>
                      <a:gd name="connsiteY1" fmla="*/ 0 h 216064"/>
                      <a:gd name="connsiteX2" fmla="*/ 81454 w 83232"/>
                      <a:gd name="connsiteY2" fmla="*/ 213788 h 216064"/>
                      <a:gd name="connsiteX3" fmla="*/ 4518 w 83232"/>
                      <a:gd name="connsiteY3" fmla="*/ 198511 h 216064"/>
                      <a:gd name="connsiteX4" fmla="*/ 62 w 83232"/>
                      <a:gd name="connsiteY4" fmla="*/ 0 h 216064"/>
                      <a:gd name="connsiteX0" fmla="*/ 62 w 83232"/>
                      <a:gd name="connsiteY0" fmla="*/ 0 h 216064"/>
                      <a:gd name="connsiteX1" fmla="*/ 83232 w 83232"/>
                      <a:gd name="connsiteY1" fmla="*/ 0 h 216064"/>
                      <a:gd name="connsiteX2" fmla="*/ 81454 w 83232"/>
                      <a:gd name="connsiteY2" fmla="*/ 213788 h 216064"/>
                      <a:gd name="connsiteX3" fmla="*/ 4518 w 83232"/>
                      <a:gd name="connsiteY3" fmla="*/ 198511 h 216064"/>
                      <a:gd name="connsiteX4" fmla="*/ 62 w 83232"/>
                      <a:gd name="connsiteY4" fmla="*/ 0 h 216064"/>
                      <a:gd name="connsiteX0" fmla="*/ 62 w 85710"/>
                      <a:gd name="connsiteY0" fmla="*/ 0 h 210517"/>
                      <a:gd name="connsiteX1" fmla="*/ 83232 w 85710"/>
                      <a:gd name="connsiteY1" fmla="*/ 0 h 210517"/>
                      <a:gd name="connsiteX2" fmla="*/ 85644 w 85710"/>
                      <a:gd name="connsiteY2" fmla="*/ 207577 h 210517"/>
                      <a:gd name="connsiteX3" fmla="*/ 4518 w 85710"/>
                      <a:gd name="connsiteY3" fmla="*/ 198511 h 210517"/>
                      <a:gd name="connsiteX4" fmla="*/ 62 w 85710"/>
                      <a:gd name="connsiteY4" fmla="*/ 0 h 210517"/>
                      <a:gd name="connsiteX0" fmla="*/ 62 w 85710"/>
                      <a:gd name="connsiteY0" fmla="*/ 0 h 207577"/>
                      <a:gd name="connsiteX1" fmla="*/ 83232 w 85710"/>
                      <a:gd name="connsiteY1" fmla="*/ 0 h 207577"/>
                      <a:gd name="connsiteX2" fmla="*/ 85644 w 85710"/>
                      <a:gd name="connsiteY2" fmla="*/ 207577 h 207577"/>
                      <a:gd name="connsiteX3" fmla="*/ 4518 w 85710"/>
                      <a:gd name="connsiteY3" fmla="*/ 198511 h 207577"/>
                      <a:gd name="connsiteX4" fmla="*/ 62 w 85710"/>
                      <a:gd name="connsiteY4" fmla="*/ 0 h 207577"/>
                      <a:gd name="connsiteX0" fmla="*/ 62 w 85206"/>
                      <a:gd name="connsiteY0" fmla="*/ 0 h 200370"/>
                      <a:gd name="connsiteX1" fmla="*/ 83232 w 85206"/>
                      <a:gd name="connsiteY1" fmla="*/ 0 h 200370"/>
                      <a:gd name="connsiteX2" fmla="*/ 85130 w 85206"/>
                      <a:gd name="connsiteY2" fmla="*/ 200185 h 200370"/>
                      <a:gd name="connsiteX3" fmla="*/ 4518 w 85206"/>
                      <a:gd name="connsiteY3" fmla="*/ 198511 h 200370"/>
                      <a:gd name="connsiteX4" fmla="*/ 62 w 85206"/>
                      <a:gd name="connsiteY4" fmla="*/ 0 h 200370"/>
                      <a:gd name="connsiteX0" fmla="*/ 53 w 85197"/>
                      <a:gd name="connsiteY0" fmla="*/ 0 h 200185"/>
                      <a:gd name="connsiteX1" fmla="*/ 83223 w 85197"/>
                      <a:gd name="connsiteY1" fmla="*/ 0 h 200185"/>
                      <a:gd name="connsiteX2" fmla="*/ 85121 w 85197"/>
                      <a:gd name="connsiteY2" fmla="*/ 200185 h 200185"/>
                      <a:gd name="connsiteX3" fmla="*/ 5733 w 85197"/>
                      <a:gd name="connsiteY3" fmla="*/ 193977 h 200185"/>
                      <a:gd name="connsiteX4" fmla="*/ 53 w 85197"/>
                      <a:gd name="connsiteY4" fmla="*/ 0 h 2001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197" h="200185">
                        <a:moveTo>
                          <a:pt x="53" y="0"/>
                        </a:moveTo>
                        <a:lnTo>
                          <a:pt x="83223" y="0"/>
                        </a:lnTo>
                        <a:cubicBezTo>
                          <a:pt x="82630" y="68805"/>
                          <a:pt x="85714" y="131380"/>
                          <a:pt x="85121" y="200185"/>
                        </a:cubicBezTo>
                        <a:cubicBezTo>
                          <a:pt x="35567" y="198982"/>
                          <a:pt x="32722" y="197719"/>
                          <a:pt x="5733" y="193977"/>
                        </a:cubicBezTo>
                        <a:cubicBezTo>
                          <a:pt x="6461" y="125992"/>
                          <a:pt x="-675" y="67985"/>
                          <a:pt x="53"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5" name="Rectangle 29">
                    <a:extLst>
                      <a:ext uri="{FF2B5EF4-FFF2-40B4-BE49-F238E27FC236}">
                        <a16:creationId xmlns:a16="http://schemas.microsoft.com/office/drawing/2014/main" xmlns="" id="{15BF5284-FC49-4859-A424-B7C3F1B33911}"/>
                      </a:ext>
                    </a:extLst>
                  </p:cNvPr>
                  <p:cNvSpPr/>
                  <p:nvPr/>
                </p:nvSpPr>
                <p:spPr>
                  <a:xfrm rot="16200000">
                    <a:off x="4924831" y="2844282"/>
                    <a:ext cx="27239" cy="77158"/>
                  </a:xfrm>
                  <a:custGeom>
                    <a:avLst/>
                    <a:gdLst>
                      <a:gd name="connsiteX0" fmla="*/ 0 w 85628"/>
                      <a:gd name="connsiteY0" fmla="*/ 0 h 914400"/>
                      <a:gd name="connsiteX1" fmla="*/ 85628 w 85628"/>
                      <a:gd name="connsiteY1" fmla="*/ 0 h 914400"/>
                      <a:gd name="connsiteX2" fmla="*/ 85628 w 85628"/>
                      <a:gd name="connsiteY2" fmla="*/ 914400 h 914400"/>
                      <a:gd name="connsiteX3" fmla="*/ 0 w 85628"/>
                      <a:gd name="connsiteY3" fmla="*/ 914400 h 914400"/>
                      <a:gd name="connsiteX4" fmla="*/ 0 w 85628"/>
                      <a:gd name="connsiteY4" fmla="*/ 0 h 914400"/>
                      <a:gd name="connsiteX0" fmla="*/ 2183 w 87811"/>
                      <a:gd name="connsiteY0" fmla="*/ 0 h 914400"/>
                      <a:gd name="connsiteX1" fmla="*/ 87811 w 87811"/>
                      <a:gd name="connsiteY1" fmla="*/ 0 h 914400"/>
                      <a:gd name="connsiteX2" fmla="*/ 87811 w 87811"/>
                      <a:gd name="connsiteY2" fmla="*/ 914400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914400"/>
                      <a:gd name="connsiteX1" fmla="*/ 87811 w 87811"/>
                      <a:gd name="connsiteY1" fmla="*/ 0 h 914400"/>
                      <a:gd name="connsiteX2" fmla="*/ 86033 w 87811"/>
                      <a:gd name="connsiteY2" fmla="*/ 206414 h 914400"/>
                      <a:gd name="connsiteX3" fmla="*/ 87811 w 87811"/>
                      <a:gd name="connsiteY3" fmla="*/ 914400 h 914400"/>
                      <a:gd name="connsiteX4" fmla="*/ 2183 w 87811"/>
                      <a:gd name="connsiteY4" fmla="*/ 914400 h 914400"/>
                      <a:gd name="connsiteX5" fmla="*/ 0 w 87811"/>
                      <a:gd name="connsiteY5" fmla="*/ 203956 h 914400"/>
                      <a:gd name="connsiteX6" fmla="*/ 2183 w 87811"/>
                      <a:gd name="connsiteY6" fmla="*/ 0 h 914400"/>
                      <a:gd name="connsiteX0" fmla="*/ 2183 w 87811"/>
                      <a:gd name="connsiteY0" fmla="*/ 0 h 914400"/>
                      <a:gd name="connsiteX1" fmla="*/ 87811 w 87811"/>
                      <a:gd name="connsiteY1" fmla="*/ 0 h 914400"/>
                      <a:gd name="connsiteX2" fmla="*/ 86033 w 87811"/>
                      <a:gd name="connsiteY2" fmla="*/ 206414 h 914400"/>
                      <a:gd name="connsiteX3" fmla="*/ 2183 w 87811"/>
                      <a:gd name="connsiteY3" fmla="*/ 914400 h 914400"/>
                      <a:gd name="connsiteX4" fmla="*/ 0 w 87811"/>
                      <a:gd name="connsiteY4" fmla="*/ 203956 h 914400"/>
                      <a:gd name="connsiteX5" fmla="*/ 2183 w 87811"/>
                      <a:gd name="connsiteY5" fmla="*/ 0 h 914400"/>
                      <a:gd name="connsiteX0" fmla="*/ 2183 w 87811"/>
                      <a:gd name="connsiteY0" fmla="*/ 0 h 230860"/>
                      <a:gd name="connsiteX1" fmla="*/ 87811 w 87811"/>
                      <a:gd name="connsiteY1" fmla="*/ 0 h 230860"/>
                      <a:gd name="connsiteX2" fmla="*/ 86033 w 87811"/>
                      <a:gd name="connsiteY2" fmla="*/ 206414 h 230860"/>
                      <a:gd name="connsiteX3" fmla="*/ 0 w 87811"/>
                      <a:gd name="connsiteY3" fmla="*/ 203956 h 230860"/>
                      <a:gd name="connsiteX4" fmla="*/ 2183 w 87811"/>
                      <a:gd name="connsiteY4" fmla="*/ 0 h 230860"/>
                      <a:gd name="connsiteX0" fmla="*/ 2183 w 87811"/>
                      <a:gd name="connsiteY0" fmla="*/ 0 h 219944"/>
                      <a:gd name="connsiteX1" fmla="*/ 87811 w 87811"/>
                      <a:gd name="connsiteY1" fmla="*/ 0 h 219944"/>
                      <a:gd name="connsiteX2" fmla="*/ 86033 w 87811"/>
                      <a:gd name="connsiteY2" fmla="*/ 206414 h 219944"/>
                      <a:gd name="connsiteX3" fmla="*/ 0 w 87811"/>
                      <a:gd name="connsiteY3" fmla="*/ 203956 h 219944"/>
                      <a:gd name="connsiteX4" fmla="*/ 2183 w 87811"/>
                      <a:gd name="connsiteY4" fmla="*/ 0 h 219944"/>
                      <a:gd name="connsiteX0" fmla="*/ 2183 w 87811"/>
                      <a:gd name="connsiteY0" fmla="*/ 0 h 206707"/>
                      <a:gd name="connsiteX1" fmla="*/ 87811 w 87811"/>
                      <a:gd name="connsiteY1" fmla="*/ 0 h 206707"/>
                      <a:gd name="connsiteX2" fmla="*/ 86033 w 87811"/>
                      <a:gd name="connsiteY2" fmla="*/ 206414 h 206707"/>
                      <a:gd name="connsiteX3" fmla="*/ 0 w 87811"/>
                      <a:gd name="connsiteY3" fmla="*/ 203956 h 206707"/>
                      <a:gd name="connsiteX4" fmla="*/ 2183 w 87811"/>
                      <a:gd name="connsiteY4" fmla="*/ 0 h 206707"/>
                      <a:gd name="connsiteX0" fmla="*/ 2183 w 87811"/>
                      <a:gd name="connsiteY0" fmla="*/ 0 h 213788"/>
                      <a:gd name="connsiteX1" fmla="*/ 87811 w 87811"/>
                      <a:gd name="connsiteY1" fmla="*/ 0 h 213788"/>
                      <a:gd name="connsiteX2" fmla="*/ 86033 w 87811"/>
                      <a:gd name="connsiteY2" fmla="*/ 206414 h 213788"/>
                      <a:gd name="connsiteX3" fmla="*/ 0 w 87811"/>
                      <a:gd name="connsiteY3" fmla="*/ 213788 h 213788"/>
                      <a:gd name="connsiteX4" fmla="*/ 2183 w 87811"/>
                      <a:gd name="connsiteY4" fmla="*/ 0 h 213788"/>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539"/>
                      <a:gd name="connsiteX1" fmla="*/ 87811 w 87811"/>
                      <a:gd name="connsiteY1" fmla="*/ 0 h 216539"/>
                      <a:gd name="connsiteX2" fmla="*/ 83575 w 87811"/>
                      <a:gd name="connsiteY2" fmla="*/ 216246 h 216539"/>
                      <a:gd name="connsiteX3" fmla="*/ 0 w 87811"/>
                      <a:gd name="connsiteY3" fmla="*/ 213788 h 216539"/>
                      <a:gd name="connsiteX4" fmla="*/ 2183 w 87811"/>
                      <a:gd name="connsiteY4" fmla="*/ 0 h 216539"/>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6246"/>
                      <a:gd name="connsiteX1" fmla="*/ 87811 w 87811"/>
                      <a:gd name="connsiteY1" fmla="*/ 0 h 216246"/>
                      <a:gd name="connsiteX2" fmla="*/ 83575 w 87811"/>
                      <a:gd name="connsiteY2" fmla="*/ 216246 h 216246"/>
                      <a:gd name="connsiteX3" fmla="*/ 0 w 87811"/>
                      <a:gd name="connsiteY3" fmla="*/ 213788 h 216246"/>
                      <a:gd name="connsiteX4" fmla="*/ 2183 w 87811"/>
                      <a:gd name="connsiteY4" fmla="*/ 0 h 216246"/>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7811"/>
                      <a:gd name="connsiteY0" fmla="*/ 0 h 213788"/>
                      <a:gd name="connsiteX1" fmla="*/ 87811 w 87811"/>
                      <a:gd name="connsiteY1" fmla="*/ 0 h 213788"/>
                      <a:gd name="connsiteX2" fmla="*/ 83575 w 87811"/>
                      <a:gd name="connsiteY2" fmla="*/ 211330 h 213788"/>
                      <a:gd name="connsiteX3" fmla="*/ 0 w 87811"/>
                      <a:gd name="connsiteY3" fmla="*/ 213788 h 213788"/>
                      <a:gd name="connsiteX4" fmla="*/ 2183 w 87811"/>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11330 h 213788"/>
                      <a:gd name="connsiteX3" fmla="*/ 0 w 85353"/>
                      <a:gd name="connsiteY3" fmla="*/ 213788 h 213788"/>
                      <a:gd name="connsiteX4" fmla="*/ 2183 w 85353"/>
                      <a:gd name="connsiteY4" fmla="*/ 0 h 213788"/>
                      <a:gd name="connsiteX0" fmla="*/ 2183 w 85353"/>
                      <a:gd name="connsiteY0" fmla="*/ 0 h 216246"/>
                      <a:gd name="connsiteX1" fmla="*/ 85353 w 85353"/>
                      <a:gd name="connsiteY1" fmla="*/ 0 h 216246"/>
                      <a:gd name="connsiteX2" fmla="*/ 83575 w 85353"/>
                      <a:gd name="connsiteY2" fmla="*/ 216246 h 216246"/>
                      <a:gd name="connsiteX3" fmla="*/ 0 w 85353"/>
                      <a:gd name="connsiteY3" fmla="*/ 213788 h 216246"/>
                      <a:gd name="connsiteX4" fmla="*/ 2183 w 85353"/>
                      <a:gd name="connsiteY4" fmla="*/ 0 h 216246"/>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6444"/>
                      <a:gd name="connsiteX1" fmla="*/ 85353 w 85353"/>
                      <a:gd name="connsiteY1" fmla="*/ 0 h 216444"/>
                      <a:gd name="connsiteX2" fmla="*/ 83575 w 85353"/>
                      <a:gd name="connsiteY2" fmla="*/ 213788 h 216444"/>
                      <a:gd name="connsiteX3" fmla="*/ 0 w 85353"/>
                      <a:gd name="connsiteY3" fmla="*/ 213788 h 216444"/>
                      <a:gd name="connsiteX4" fmla="*/ 2183 w 85353"/>
                      <a:gd name="connsiteY4" fmla="*/ 0 h 216444"/>
                      <a:gd name="connsiteX0" fmla="*/ 2183 w 85353"/>
                      <a:gd name="connsiteY0" fmla="*/ 0 h 213788"/>
                      <a:gd name="connsiteX1" fmla="*/ 85353 w 85353"/>
                      <a:gd name="connsiteY1" fmla="*/ 0 h 213788"/>
                      <a:gd name="connsiteX2" fmla="*/ 83575 w 85353"/>
                      <a:gd name="connsiteY2" fmla="*/ 213788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07162 h 213788"/>
                      <a:gd name="connsiteX3" fmla="*/ 0 w 85353"/>
                      <a:gd name="connsiteY3" fmla="*/ 213788 h 213788"/>
                      <a:gd name="connsiteX4" fmla="*/ 2183 w 85353"/>
                      <a:gd name="connsiteY4" fmla="*/ 0 h 213788"/>
                      <a:gd name="connsiteX0" fmla="*/ 2183 w 85353"/>
                      <a:gd name="connsiteY0" fmla="*/ 0 h 213788"/>
                      <a:gd name="connsiteX1" fmla="*/ 85353 w 85353"/>
                      <a:gd name="connsiteY1" fmla="*/ 0 h 213788"/>
                      <a:gd name="connsiteX2" fmla="*/ 83575 w 85353"/>
                      <a:gd name="connsiteY2" fmla="*/ 207162 h 213788"/>
                      <a:gd name="connsiteX3" fmla="*/ 0 w 85353"/>
                      <a:gd name="connsiteY3" fmla="*/ 213788 h 213788"/>
                      <a:gd name="connsiteX4" fmla="*/ 2183 w 85353"/>
                      <a:gd name="connsiteY4" fmla="*/ 0 h 213788"/>
                      <a:gd name="connsiteX0" fmla="*/ 5910 w 89080"/>
                      <a:gd name="connsiteY0" fmla="*/ 0 h 208396"/>
                      <a:gd name="connsiteX1" fmla="*/ 89080 w 89080"/>
                      <a:gd name="connsiteY1" fmla="*/ 0 h 208396"/>
                      <a:gd name="connsiteX2" fmla="*/ 87302 w 89080"/>
                      <a:gd name="connsiteY2" fmla="*/ 207162 h 208396"/>
                      <a:gd name="connsiteX3" fmla="*/ 0 w 89080"/>
                      <a:gd name="connsiteY3" fmla="*/ 207162 h 208396"/>
                      <a:gd name="connsiteX4" fmla="*/ 5910 w 89080"/>
                      <a:gd name="connsiteY4" fmla="*/ 0 h 208396"/>
                      <a:gd name="connsiteX0" fmla="*/ 57 w 83227"/>
                      <a:gd name="connsiteY0" fmla="*/ 0 h 208396"/>
                      <a:gd name="connsiteX1" fmla="*/ 83227 w 83227"/>
                      <a:gd name="connsiteY1" fmla="*/ 0 h 208396"/>
                      <a:gd name="connsiteX2" fmla="*/ 81449 w 83227"/>
                      <a:gd name="connsiteY2" fmla="*/ 207162 h 208396"/>
                      <a:gd name="connsiteX3" fmla="*/ 5328 w 83227"/>
                      <a:gd name="connsiteY3" fmla="*/ 207165 h 208396"/>
                      <a:gd name="connsiteX4" fmla="*/ 57 w 83227"/>
                      <a:gd name="connsiteY4" fmla="*/ 0 h 208396"/>
                      <a:gd name="connsiteX0" fmla="*/ 2183 w 85353"/>
                      <a:gd name="connsiteY0" fmla="*/ 0 h 208396"/>
                      <a:gd name="connsiteX1" fmla="*/ 85353 w 85353"/>
                      <a:gd name="connsiteY1" fmla="*/ 0 h 208396"/>
                      <a:gd name="connsiteX2" fmla="*/ 83575 w 85353"/>
                      <a:gd name="connsiteY2" fmla="*/ 207162 h 208396"/>
                      <a:gd name="connsiteX3" fmla="*/ 0 w 85353"/>
                      <a:gd name="connsiteY3" fmla="*/ 207165 h 208396"/>
                      <a:gd name="connsiteX4" fmla="*/ 2183 w 85353"/>
                      <a:gd name="connsiteY4" fmla="*/ 0 h 208396"/>
                      <a:gd name="connsiteX0" fmla="*/ 2183 w 85353"/>
                      <a:gd name="connsiteY0" fmla="*/ 0 h 207852"/>
                      <a:gd name="connsiteX1" fmla="*/ 85353 w 85353"/>
                      <a:gd name="connsiteY1" fmla="*/ 0 h 207852"/>
                      <a:gd name="connsiteX2" fmla="*/ 83575 w 85353"/>
                      <a:gd name="connsiteY2" fmla="*/ 207162 h 207852"/>
                      <a:gd name="connsiteX3" fmla="*/ 0 w 85353"/>
                      <a:gd name="connsiteY3" fmla="*/ 200539 h 207852"/>
                      <a:gd name="connsiteX4" fmla="*/ 2183 w 85353"/>
                      <a:gd name="connsiteY4" fmla="*/ 0 h 207852"/>
                      <a:gd name="connsiteX0" fmla="*/ 2183 w 85353"/>
                      <a:gd name="connsiteY0" fmla="*/ 0 h 208396"/>
                      <a:gd name="connsiteX1" fmla="*/ 85353 w 85353"/>
                      <a:gd name="connsiteY1" fmla="*/ 0 h 208396"/>
                      <a:gd name="connsiteX2" fmla="*/ 83575 w 85353"/>
                      <a:gd name="connsiteY2" fmla="*/ 207162 h 208396"/>
                      <a:gd name="connsiteX3" fmla="*/ 0 w 85353"/>
                      <a:gd name="connsiteY3" fmla="*/ 207165 h 208396"/>
                      <a:gd name="connsiteX4" fmla="*/ 2183 w 85353"/>
                      <a:gd name="connsiteY4" fmla="*/ 0 h 208396"/>
                      <a:gd name="connsiteX0" fmla="*/ 2183 w 85353"/>
                      <a:gd name="connsiteY0" fmla="*/ 0 h 208396"/>
                      <a:gd name="connsiteX1" fmla="*/ 85353 w 85353"/>
                      <a:gd name="connsiteY1" fmla="*/ 0 h 208396"/>
                      <a:gd name="connsiteX2" fmla="*/ 83575 w 85353"/>
                      <a:gd name="connsiteY2" fmla="*/ 207162 h 208396"/>
                      <a:gd name="connsiteX3" fmla="*/ 0 w 85353"/>
                      <a:gd name="connsiteY3" fmla="*/ 207165 h 208396"/>
                      <a:gd name="connsiteX4" fmla="*/ 2183 w 85353"/>
                      <a:gd name="connsiteY4" fmla="*/ 0 h 208396"/>
                      <a:gd name="connsiteX0" fmla="*/ 5132 w 88302"/>
                      <a:gd name="connsiteY0" fmla="*/ 0 h 217645"/>
                      <a:gd name="connsiteX1" fmla="*/ 88302 w 88302"/>
                      <a:gd name="connsiteY1" fmla="*/ 0 h 217645"/>
                      <a:gd name="connsiteX2" fmla="*/ 86524 w 88302"/>
                      <a:gd name="connsiteY2" fmla="*/ 207162 h 217645"/>
                      <a:gd name="connsiteX3" fmla="*/ 0 w 88302"/>
                      <a:gd name="connsiteY3" fmla="*/ 217645 h 217645"/>
                      <a:gd name="connsiteX4" fmla="*/ 5132 w 88302"/>
                      <a:gd name="connsiteY4" fmla="*/ 0 h 217645"/>
                      <a:gd name="connsiteX0" fmla="*/ 2184 w 85354"/>
                      <a:gd name="connsiteY0" fmla="*/ 0 h 217645"/>
                      <a:gd name="connsiteX1" fmla="*/ 85354 w 85354"/>
                      <a:gd name="connsiteY1" fmla="*/ 0 h 217645"/>
                      <a:gd name="connsiteX2" fmla="*/ 83576 w 85354"/>
                      <a:gd name="connsiteY2" fmla="*/ 207162 h 217645"/>
                      <a:gd name="connsiteX3" fmla="*/ 0 w 85354"/>
                      <a:gd name="connsiteY3" fmla="*/ 217645 h 217645"/>
                      <a:gd name="connsiteX4" fmla="*/ 2184 w 85354"/>
                      <a:gd name="connsiteY4" fmla="*/ 0 h 217645"/>
                      <a:gd name="connsiteX0" fmla="*/ 2184 w 85354"/>
                      <a:gd name="connsiteY0" fmla="*/ 0 h 209785"/>
                      <a:gd name="connsiteX1" fmla="*/ 85354 w 85354"/>
                      <a:gd name="connsiteY1" fmla="*/ 0 h 209785"/>
                      <a:gd name="connsiteX2" fmla="*/ 83576 w 85354"/>
                      <a:gd name="connsiteY2" fmla="*/ 207162 h 209785"/>
                      <a:gd name="connsiteX3" fmla="*/ 0 w 85354"/>
                      <a:gd name="connsiteY3" fmla="*/ 209785 h 209785"/>
                      <a:gd name="connsiteX4" fmla="*/ 2184 w 85354"/>
                      <a:gd name="connsiteY4" fmla="*/ 0 h 209785"/>
                      <a:gd name="connsiteX0" fmla="*/ 149 w 83319"/>
                      <a:gd name="connsiteY0" fmla="*/ 0 h 209785"/>
                      <a:gd name="connsiteX1" fmla="*/ 83319 w 83319"/>
                      <a:gd name="connsiteY1" fmla="*/ 0 h 209785"/>
                      <a:gd name="connsiteX2" fmla="*/ 81541 w 83319"/>
                      <a:gd name="connsiteY2" fmla="*/ 207162 h 209785"/>
                      <a:gd name="connsiteX3" fmla="*/ 913 w 83319"/>
                      <a:gd name="connsiteY3" fmla="*/ 209785 h 209785"/>
                      <a:gd name="connsiteX4" fmla="*/ 149 w 83319"/>
                      <a:gd name="connsiteY4" fmla="*/ 0 h 20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3319" h="209785">
                        <a:moveTo>
                          <a:pt x="149" y="0"/>
                        </a:moveTo>
                        <a:lnTo>
                          <a:pt x="83319" y="0"/>
                        </a:lnTo>
                        <a:cubicBezTo>
                          <a:pt x="82726" y="68805"/>
                          <a:pt x="82134" y="138357"/>
                          <a:pt x="81541" y="207162"/>
                        </a:cubicBezTo>
                        <a:cubicBezTo>
                          <a:pt x="42405" y="210909"/>
                          <a:pt x="32094" y="207316"/>
                          <a:pt x="913" y="209785"/>
                        </a:cubicBezTo>
                        <a:cubicBezTo>
                          <a:pt x="1641" y="141800"/>
                          <a:pt x="-579" y="67985"/>
                          <a:pt x="149"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6" name="Freeform 45">
                    <a:extLst>
                      <a:ext uri="{FF2B5EF4-FFF2-40B4-BE49-F238E27FC236}">
                        <a16:creationId xmlns:a16="http://schemas.microsoft.com/office/drawing/2014/main" xmlns="" id="{1A26091D-85D6-4E33-A954-7B8D9CB8F404}"/>
                      </a:ext>
                    </a:extLst>
                  </p:cNvPr>
                  <p:cNvSpPr/>
                  <p:nvPr/>
                </p:nvSpPr>
                <p:spPr>
                  <a:xfrm>
                    <a:off x="5009464" y="2763560"/>
                    <a:ext cx="247453" cy="357920"/>
                  </a:xfrm>
                  <a:custGeom>
                    <a:avLst/>
                    <a:gdLst>
                      <a:gd name="connsiteX0" fmla="*/ 501650 w 672804"/>
                      <a:gd name="connsiteY0" fmla="*/ 844602 h 973154"/>
                      <a:gd name="connsiteX1" fmla="*/ 170410 w 672804"/>
                      <a:gd name="connsiteY1" fmla="*/ 873581 h 973154"/>
                      <a:gd name="connsiteX2" fmla="*/ 172982 w 672804"/>
                      <a:gd name="connsiteY2" fmla="*/ 902978 h 973154"/>
                      <a:gd name="connsiteX3" fmla="*/ 504221 w 672804"/>
                      <a:gd name="connsiteY3" fmla="*/ 873998 h 973154"/>
                      <a:gd name="connsiteX4" fmla="*/ 506562 w 672804"/>
                      <a:gd name="connsiteY4" fmla="*/ 724156 h 973154"/>
                      <a:gd name="connsiteX5" fmla="*/ 175322 w 672804"/>
                      <a:gd name="connsiteY5" fmla="*/ 753135 h 973154"/>
                      <a:gd name="connsiteX6" fmla="*/ 177894 w 672804"/>
                      <a:gd name="connsiteY6" fmla="*/ 782532 h 973154"/>
                      <a:gd name="connsiteX7" fmla="*/ 509133 w 672804"/>
                      <a:gd name="connsiteY7" fmla="*/ 753552 h 973154"/>
                      <a:gd name="connsiteX8" fmla="*/ 336402 w 672804"/>
                      <a:gd name="connsiteY8" fmla="*/ 0 h 973154"/>
                      <a:gd name="connsiteX9" fmla="*/ 672804 w 672804"/>
                      <a:gd name="connsiteY9" fmla="*/ 336402 h 973154"/>
                      <a:gd name="connsiteX10" fmla="*/ 524488 w 672804"/>
                      <a:gd name="connsiteY10" fmla="*/ 615352 h 973154"/>
                      <a:gd name="connsiteX11" fmla="*/ 517305 w 672804"/>
                      <a:gd name="connsiteY11" fmla="*/ 619251 h 973154"/>
                      <a:gd name="connsiteX12" fmla="*/ 517305 w 672804"/>
                      <a:gd name="connsiteY12" fmla="*/ 657079 h 973154"/>
                      <a:gd name="connsiteX13" fmla="*/ 552958 w 672804"/>
                      <a:gd name="connsiteY13" fmla="*/ 654050 h 973154"/>
                      <a:gd name="connsiteX14" fmla="*/ 567281 w 672804"/>
                      <a:gd name="connsiteY14" fmla="*/ 793557 h 973154"/>
                      <a:gd name="connsiteX15" fmla="*/ 541958 w 672804"/>
                      <a:gd name="connsiteY15" fmla="*/ 936266 h 973154"/>
                      <a:gd name="connsiteX16" fmla="*/ 134500 w 672804"/>
                      <a:gd name="connsiteY16" fmla="*/ 973154 h 973154"/>
                      <a:gd name="connsiteX17" fmla="*/ 129003 w 672804"/>
                      <a:gd name="connsiteY17" fmla="*/ 830569 h 973154"/>
                      <a:gd name="connsiteX18" fmla="*/ 126136 w 672804"/>
                      <a:gd name="connsiteY18" fmla="*/ 690309 h 973154"/>
                      <a:gd name="connsiteX19" fmla="*/ 163673 w 672804"/>
                      <a:gd name="connsiteY19" fmla="*/ 687120 h 973154"/>
                      <a:gd name="connsiteX20" fmla="*/ 163673 w 672804"/>
                      <a:gd name="connsiteY20" fmla="*/ 623687 h 973154"/>
                      <a:gd name="connsiteX21" fmla="*/ 148316 w 672804"/>
                      <a:gd name="connsiteY21" fmla="*/ 615352 h 973154"/>
                      <a:gd name="connsiteX22" fmla="*/ 0 w 672804"/>
                      <a:gd name="connsiteY22" fmla="*/ 336402 h 973154"/>
                      <a:gd name="connsiteX23" fmla="*/ 336402 w 672804"/>
                      <a:gd name="connsiteY23" fmla="*/ 0 h 9731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672804" h="973154">
                        <a:moveTo>
                          <a:pt x="501650" y="844602"/>
                        </a:moveTo>
                        <a:lnTo>
                          <a:pt x="170410" y="873581"/>
                        </a:lnTo>
                        <a:lnTo>
                          <a:pt x="172982" y="902978"/>
                        </a:lnTo>
                        <a:lnTo>
                          <a:pt x="504221" y="873998"/>
                        </a:lnTo>
                        <a:close/>
                        <a:moveTo>
                          <a:pt x="506562" y="724156"/>
                        </a:moveTo>
                        <a:lnTo>
                          <a:pt x="175322" y="753135"/>
                        </a:lnTo>
                        <a:lnTo>
                          <a:pt x="177894" y="782532"/>
                        </a:lnTo>
                        <a:lnTo>
                          <a:pt x="509133" y="753552"/>
                        </a:lnTo>
                        <a:close/>
                        <a:moveTo>
                          <a:pt x="336402" y="0"/>
                        </a:moveTo>
                        <a:cubicBezTo>
                          <a:pt x="522192" y="0"/>
                          <a:pt x="672804" y="150612"/>
                          <a:pt x="672804" y="336402"/>
                        </a:cubicBezTo>
                        <a:cubicBezTo>
                          <a:pt x="672804" y="452521"/>
                          <a:pt x="613971" y="554898"/>
                          <a:pt x="524488" y="615352"/>
                        </a:cubicBezTo>
                        <a:lnTo>
                          <a:pt x="517305" y="619251"/>
                        </a:lnTo>
                        <a:lnTo>
                          <a:pt x="517305" y="657079"/>
                        </a:lnTo>
                        <a:lnTo>
                          <a:pt x="552958" y="654050"/>
                        </a:lnTo>
                        <a:cubicBezTo>
                          <a:pt x="587228" y="683347"/>
                          <a:pt x="611665" y="754428"/>
                          <a:pt x="567281" y="793557"/>
                        </a:cubicBezTo>
                        <a:cubicBezTo>
                          <a:pt x="607999" y="843586"/>
                          <a:pt x="594645" y="925571"/>
                          <a:pt x="541958" y="936266"/>
                        </a:cubicBezTo>
                        <a:lnTo>
                          <a:pt x="134500" y="973154"/>
                        </a:lnTo>
                        <a:cubicBezTo>
                          <a:pt x="103990" y="937916"/>
                          <a:pt x="83314" y="863347"/>
                          <a:pt x="129003" y="830569"/>
                        </a:cubicBezTo>
                        <a:cubicBezTo>
                          <a:pt x="88719" y="788732"/>
                          <a:pt x="104972" y="729688"/>
                          <a:pt x="126136" y="690309"/>
                        </a:cubicBezTo>
                        <a:lnTo>
                          <a:pt x="163673" y="687120"/>
                        </a:lnTo>
                        <a:lnTo>
                          <a:pt x="163673" y="623687"/>
                        </a:lnTo>
                        <a:lnTo>
                          <a:pt x="148316" y="615352"/>
                        </a:lnTo>
                        <a:cubicBezTo>
                          <a:pt x="58833" y="554898"/>
                          <a:pt x="0" y="452521"/>
                          <a:pt x="0" y="336402"/>
                        </a:cubicBezTo>
                        <a:cubicBezTo>
                          <a:pt x="0" y="150612"/>
                          <a:pt x="150612" y="0"/>
                          <a:pt x="336402"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47" name="Rectangle 40">
                    <a:extLst>
                      <a:ext uri="{FF2B5EF4-FFF2-40B4-BE49-F238E27FC236}">
                        <a16:creationId xmlns:a16="http://schemas.microsoft.com/office/drawing/2014/main" xmlns="" id="{8CD499E9-74A0-47C0-AF97-B2B4188FB463}"/>
                      </a:ext>
                    </a:extLst>
                  </p:cNvPr>
                  <p:cNvSpPr/>
                  <p:nvPr/>
                </p:nvSpPr>
                <p:spPr>
                  <a:xfrm rot="21351274">
                    <a:off x="5099544" y="3131119"/>
                    <a:ext cx="73882" cy="35368"/>
                  </a:xfrm>
                  <a:custGeom>
                    <a:avLst/>
                    <a:gdLst>
                      <a:gd name="connsiteX0" fmla="*/ 0 w 200879"/>
                      <a:gd name="connsiteY0" fmla="*/ 0 h 96906"/>
                      <a:gd name="connsiteX1" fmla="*/ 200879 w 200879"/>
                      <a:gd name="connsiteY1" fmla="*/ 0 h 96906"/>
                      <a:gd name="connsiteX2" fmla="*/ 200879 w 200879"/>
                      <a:gd name="connsiteY2" fmla="*/ 96906 h 96906"/>
                      <a:gd name="connsiteX3" fmla="*/ 0 w 200879"/>
                      <a:gd name="connsiteY3" fmla="*/ 96906 h 96906"/>
                      <a:gd name="connsiteX4" fmla="*/ 0 w 200879"/>
                      <a:gd name="connsiteY4" fmla="*/ 0 h 96906"/>
                      <a:gd name="connsiteX0" fmla="*/ 0 w 200879"/>
                      <a:gd name="connsiteY0" fmla="*/ 0 h 100386"/>
                      <a:gd name="connsiteX1" fmla="*/ 200879 w 200879"/>
                      <a:gd name="connsiteY1" fmla="*/ 0 h 100386"/>
                      <a:gd name="connsiteX2" fmla="*/ 200879 w 200879"/>
                      <a:gd name="connsiteY2" fmla="*/ 96906 h 100386"/>
                      <a:gd name="connsiteX3" fmla="*/ 81815 w 200879"/>
                      <a:gd name="connsiteY3" fmla="*/ 100386 h 100386"/>
                      <a:gd name="connsiteX4" fmla="*/ 0 w 200879"/>
                      <a:gd name="connsiteY4" fmla="*/ 96906 h 100386"/>
                      <a:gd name="connsiteX5" fmla="*/ 0 w 200879"/>
                      <a:gd name="connsiteY5" fmla="*/ 0 h 100386"/>
                      <a:gd name="connsiteX0" fmla="*/ 0 w 200879"/>
                      <a:gd name="connsiteY0" fmla="*/ 0 h 100386"/>
                      <a:gd name="connsiteX1" fmla="*/ 200879 w 200879"/>
                      <a:gd name="connsiteY1" fmla="*/ 0 h 100386"/>
                      <a:gd name="connsiteX2" fmla="*/ 200879 w 200879"/>
                      <a:gd name="connsiteY2" fmla="*/ 96906 h 100386"/>
                      <a:gd name="connsiteX3" fmla="*/ 81815 w 200879"/>
                      <a:gd name="connsiteY3" fmla="*/ 100386 h 100386"/>
                      <a:gd name="connsiteX4" fmla="*/ 0 w 200879"/>
                      <a:gd name="connsiteY4" fmla="*/ 0 h 100386"/>
                      <a:gd name="connsiteX0" fmla="*/ 0 w 200879"/>
                      <a:gd name="connsiteY0" fmla="*/ 0 h 100386"/>
                      <a:gd name="connsiteX1" fmla="*/ 200879 w 200879"/>
                      <a:gd name="connsiteY1" fmla="*/ 0 h 100386"/>
                      <a:gd name="connsiteX2" fmla="*/ 81815 w 200879"/>
                      <a:gd name="connsiteY2" fmla="*/ 100386 h 100386"/>
                      <a:gd name="connsiteX3" fmla="*/ 0 w 200879"/>
                      <a:gd name="connsiteY3" fmla="*/ 0 h 100386"/>
                      <a:gd name="connsiteX0" fmla="*/ 0 w 200879"/>
                      <a:gd name="connsiteY0" fmla="*/ 0 h 93209"/>
                      <a:gd name="connsiteX1" fmla="*/ 200879 w 200879"/>
                      <a:gd name="connsiteY1" fmla="*/ 0 h 93209"/>
                      <a:gd name="connsiteX2" fmla="*/ 84800 w 200879"/>
                      <a:gd name="connsiteY2" fmla="*/ 93209 h 93209"/>
                      <a:gd name="connsiteX3" fmla="*/ 0 w 200879"/>
                      <a:gd name="connsiteY3" fmla="*/ 0 h 93209"/>
                      <a:gd name="connsiteX0" fmla="*/ 0 w 200879"/>
                      <a:gd name="connsiteY0" fmla="*/ 0 h 94796"/>
                      <a:gd name="connsiteX1" fmla="*/ 200879 w 200879"/>
                      <a:gd name="connsiteY1" fmla="*/ 0 h 94796"/>
                      <a:gd name="connsiteX2" fmla="*/ 84800 w 200879"/>
                      <a:gd name="connsiteY2" fmla="*/ 93209 h 94796"/>
                      <a:gd name="connsiteX3" fmla="*/ 0 w 200879"/>
                      <a:gd name="connsiteY3" fmla="*/ 0 h 94796"/>
                      <a:gd name="connsiteX0" fmla="*/ 0 w 200879"/>
                      <a:gd name="connsiteY0" fmla="*/ 0 h 95810"/>
                      <a:gd name="connsiteX1" fmla="*/ 200879 w 200879"/>
                      <a:gd name="connsiteY1" fmla="*/ 0 h 95810"/>
                      <a:gd name="connsiteX2" fmla="*/ 84800 w 200879"/>
                      <a:gd name="connsiteY2" fmla="*/ 93209 h 95810"/>
                      <a:gd name="connsiteX3" fmla="*/ 0 w 200879"/>
                      <a:gd name="connsiteY3" fmla="*/ 0 h 95810"/>
                      <a:gd name="connsiteX0" fmla="*/ 0 w 200879"/>
                      <a:gd name="connsiteY0" fmla="*/ 0 h 95810"/>
                      <a:gd name="connsiteX1" fmla="*/ 200879 w 200879"/>
                      <a:gd name="connsiteY1" fmla="*/ 0 h 95810"/>
                      <a:gd name="connsiteX2" fmla="*/ 84800 w 200879"/>
                      <a:gd name="connsiteY2" fmla="*/ 93209 h 95810"/>
                      <a:gd name="connsiteX3" fmla="*/ 0 w 200879"/>
                      <a:gd name="connsiteY3" fmla="*/ 0 h 95810"/>
                      <a:gd name="connsiteX0" fmla="*/ 0 w 200879"/>
                      <a:gd name="connsiteY0" fmla="*/ 0 h 95810"/>
                      <a:gd name="connsiteX1" fmla="*/ 200879 w 200879"/>
                      <a:gd name="connsiteY1" fmla="*/ 0 h 95810"/>
                      <a:gd name="connsiteX2" fmla="*/ 84800 w 200879"/>
                      <a:gd name="connsiteY2" fmla="*/ 93209 h 95810"/>
                      <a:gd name="connsiteX3" fmla="*/ 0 w 200879"/>
                      <a:gd name="connsiteY3" fmla="*/ 0 h 95810"/>
                      <a:gd name="connsiteX0" fmla="*/ 0 w 200879"/>
                      <a:gd name="connsiteY0" fmla="*/ 0 h 93209"/>
                      <a:gd name="connsiteX1" fmla="*/ 200879 w 200879"/>
                      <a:gd name="connsiteY1" fmla="*/ 0 h 93209"/>
                      <a:gd name="connsiteX2" fmla="*/ 84800 w 200879"/>
                      <a:gd name="connsiteY2" fmla="*/ 93209 h 93209"/>
                      <a:gd name="connsiteX3" fmla="*/ 0 w 200879"/>
                      <a:gd name="connsiteY3" fmla="*/ 0 h 93209"/>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5838"/>
                      <a:gd name="connsiteX1" fmla="*/ 200879 w 200879"/>
                      <a:gd name="connsiteY1" fmla="*/ 0 h 95838"/>
                      <a:gd name="connsiteX2" fmla="*/ 87074 w 200879"/>
                      <a:gd name="connsiteY2" fmla="*/ 95838 h 95838"/>
                      <a:gd name="connsiteX3" fmla="*/ 0 w 200879"/>
                      <a:gd name="connsiteY3" fmla="*/ 0 h 95838"/>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 name="connsiteX0" fmla="*/ 0 w 200879"/>
                      <a:gd name="connsiteY0" fmla="*/ 0 h 96162"/>
                      <a:gd name="connsiteX1" fmla="*/ 200879 w 200879"/>
                      <a:gd name="connsiteY1" fmla="*/ 0 h 96162"/>
                      <a:gd name="connsiteX2" fmla="*/ 87074 w 200879"/>
                      <a:gd name="connsiteY2" fmla="*/ 95838 h 96162"/>
                      <a:gd name="connsiteX3" fmla="*/ 0 w 200879"/>
                      <a:gd name="connsiteY3" fmla="*/ 0 h 96162"/>
                    </a:gdLst>
                    <a:ahLst/>
                    <a:cxnLst>
                      <a:cxn ang="0">
                        <a:pos x="connsiteX0" y="connsiteY0"/>
                      </a:cxn>
                      <a:cxn ang="0">
                        <a:pos x="connsiteX1" y="connsiteY1"/>
                      </a:cxn>
                      <a:cxn ang="0">
                        <a:pos x="connsiteX2" y="connsiteY2"/>
                      </a:cxn>
                      <a:cxn ang="0">
                        <a:pos x="connsiteX3" y="connsiteY3"/>
                      </a:cxn>
                    </a:cxnLst>
                    <a:rect l="l" t="t" r="r" b="b"/>
                    <a:pathLst>
                      <a:path w="200879" h="96162">
                        <a:moveTo>
                          <a:pt x="0" y="0"/>
                        </a:moveTo>
                        <a:lnTo>
                          <a:pt x="200879" y="0"/>
                        </a:lnTo>
                        <a:cubicBezTo>
                          <a:pt x="179311" y="66815"/>
                          <a:pt x="167585" y="99839"/>
                          <a:pt x="87074" y="95838"/>
                        </a:cubicBezTo>
                        <a:cubicBezTo>
                          <a:pt x="20789" y="79264"/>
                          <a:pt x="9684" y="49440"/>
                          <a:pt x="0" y="0"/>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grpSp>
            <p:nvGrpSpPr>
              <p:cNvPr id="16" name="Group 15">
                <a:extLst>
                  <a:ext uri="{FF2B5EF4-FFF2-40B4-BE49-F238E27FC236}">
                    <a16:creationId xmlns:a16="http://schemas.microsoft.com/office/drawing/2014/main" xmlns="" id="{0F22E796-8505-4EC4-B6D1-71E3F207C2B6}"/>
                  </a:ext>
                </a:extLst>
              </p:cNvPr>
              <p:cNvGrpSpPr/>
              <p:nvPr/>
            </p:nvGrpSpPr>
            <p:grpSpPr>
              <a:xfrm>
                <a:off x="4938031" y="818985"/>
                <a:ext cx="1383659" cy="1165691"/>
                <a:chOff x="4938031" y="818985"/>
                <a:chExt cx="1383659" cy="1165691"/>
              </a:xfrm>
            </p:grpSpPr>
            <p:sp>
              <p:nvSpPr>
                <p:cNvPr id="26" name="Freeform 23">
                  <a:extLst>
                    <a:ext uri="{FF2B5EF4-FFF2-40B4-BE49-F238E27FC236}">
                      <a16:creationId xmlns:a16="http://schemas.microsoft.com/office/drawing/2014/main" xmlns="" id="{14197EF1-39BB-4A34-B261-00E9C4076916}"/>
                    </a:ext>
                  </a:extLst>
                </p:cNvPr>
                <p:cNvSpPr/>
                <p:nvPr/>
              </p:nvSpPr>
              <p:spPr>
                <a:xfrm rot="10800000">
                  <a:off x="4938031" y="818985"/>
                  <a:ext cx="1383659" cy="1165691"/>
                </a:xfrm>
                <a:custGeom>
                  <a:avLst/>
                  <a:gdLst>
                    <a:gd name="connsiteX0" fmla="*/ 1383659 w 1383659"/>
                    <a:gd name="connsiteY0" fmla="*/ 1165691 h 1165691"/>
                    <a:gd name="connsiteX1" fmla="*/ 1315848 w 1383659"/>
                    <a:gd name="connsiteY1" fmla="*/ 1153045 h 1165691"/>
                    <a:gd name="connsiteX2" fmla="*/ 27567 w 1383659"/>
                    <a:gd name="connsiteY2" fmla="*/ 75750 h 1165691"/>
                    <a:gd name="connsiteX3" fmla="*/ 0 w 1383659"/>
                    <a:gd name="connsiteY3" fmla="*/ 0 h 1165691"/>
                    <a:gd name="connsiteX4" fmla="*/ 1383659 w 1383659"/>
                    <a:gd name="connsiteY4" fmla="*/ 0 h 1165691"/>
                    <a:gd name="connsiteX5" fmla="*/ 1383659 w 1383659"/>
                    <a:gd name="connsiteY5" fmla="*/ 370716 h 1165691"/>
                    <a:gd name="connsiteX6" fmla="*/ 1376016 w 1383659"/>
                    <a:gd name="connsiteY6" fmla="*/ 365117 h 1165691"/>
                    <a:gd name="connsiteX7" fmla="*/ 1053770 w 1383659"/>
                    <a:gd name="connsiteY7" fmla="*/ 630730 h 1165691"/>
                    <a:gd name="connsiteX8" fmla="*/ 1346402 w 1383659"/>
                    <a:gd name="connsiteY8" fmla="*/ 955513 h 1165691"/>
                    <a:gd name="connsiteX9" fmla="*/ 1383659 w 1383659"/>
                    <a:gd name="connsiteY9" fmla="*/ 926194 h 1165691"/>
                    <a:gd name="connsiteX10" fmla="*/ 1383659 w 1383659"/>
                    <a:gd name="connsiteY10" fmla="*/ 1165691 h 1165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383659" h="1165691">
                      <a:moveTo>
                        <a:pt x="1383659" y="1165691"/>
                      </a:moveTo>
                      <a:lnTo>
                        <a:pt x="1315848" y="1153045"/>
                      </a:lnTo>
                      <a:cubicBezTo>
                        <a:pt x="748880" y="1026120"/>
                        <a:pt x="267749" y="640969"/>
                        <a:pt x="27567" y="75750"/>
                      </a:cubicBezTo>
                      <a:lnTo>
                        <a:pt x="0" y="0"/>
                      </a:lnTo>
                      <a:lnTo>
                        <a:pt x="1383659" y="0"/>
                      </a:lnTo>
                      <a:lnTo>
                        <a:pt x="1383659" y="370716"/>
                      </a:lnTo>
                      <a:lnTo>
                        <a:pt x="1376016" y="365117"/>
                      </a:lnTo>
                      <a:cubicBezTo>
                        <a:pt x="1220606" y="235711"/>
                        <a:pt x="1060055" y="302620"/>
                        <a:pt x="1053770" y="630730"/>
                      </a:cubicBezTo>
                      <a:cubicBezTo>
                        <a:pt x="1045200" y="848749"/>
                        <a:pt x="1152630" y="1087240"/>
                        <a:pt x="1346402" y="955513"/>
                      </a:cubicBezTo>
                      <a:lnTo>
                        <a:pt x="1383659" y="926194"/>
                      </a:lnTo>
                      <a:lnTo>
                        <a:pt x="1383659" y="1165691"/>
                      </a:lnTo>
                      <a:close/>
                    </a:path>
                  </a:pathLst>
                </a:custGeom>
                <a:solidFill>
                  <a:srgbClr val="0084B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27" name="Group 26">
                  <a:extLst>
                    <a:ext uri="{FF2B5EF4-FFF2-40B4-BE49-F238E27FC236}">
                      <a16:creationId xmlns:a16="http://schemas.microsoft.com/office/drawing/2014/main" xmlns="" id="{81DBC684-A52E-48FD-88AD-4840CD61CABE}"/>
                    </a:ext>
                  </a:extLst>
                </p:cNvPr>
                <p:cNvGrpSpPr/>
                <p:nvPr/>
              </p:nvGrpSpPr>
              <p:grpSpPr>
                <a:xfrm>
                  <a:off x="5284786" y="1218349"/>
                  <a:ext cx="479743" cy="418456"/>
                  <a:chOff x="3809894" y="4192917"/>
                  <a:chExt cx="419339" cy="365770"/>
                </a:xfrm>
              </p:grpSpPr>
              <p:sp>
                <p:nvSpPr>
                  <p:cNvPr id="28" name="Freeform 25">
                    <a:extLst>
                      <a:ext uri="{FF2B5EF4-FFF2-40B4-BE49-F238E27FC236}">
                        <a16:creationId xmlns:a16="http://schemas.microsoft.com/office/drawing/2014/main" xmlns="" id="{D43AA3D4-66B8-472A-B799-FFB30492E729}"/>
                      </a:ext>
                    </a:extLst>
                  </p:cNvPr>
                  <p:cNvSpPr/>
                  <p:nvPr/>
                </p:nvSpPr>
                <p:spPr>
                  <a:xfrm>
                    <a:off x="3809894" y="4495333"/>
                    <a:ext cx="419339" cy="63354"/>
                  </a:xfrm>
                  <a:custGeom>
                    <a:avLst/>
                    <a:gdLst>
                      <a:gd name="connsiteX0" fmla="*/ 1904389 w 4952011"/>
                      <a:gd name="connsiteY0" fmla="*/ 311856 h 748146"/>
                      <a:gd name="connsiteX1" fmla="*/ 1904389 w 4952011"/>
                      <a:gd name="connsiteY1" fmla="*/ 407272 h 748146"/>
                      <a:gd name="connsiteX2" fmla="*/ 3033475 w 4952011"/>
                      <a:gd name="connsiteY2" fmla="*/ 407272 h 748146"/>
                      <a:gd name="connsiteX3" fmla="*/ 3033475 w 4952011"/>
                      <a:gd name="connsiteY3" fmla="*/ 311856 h 748146"/>
                      <a:gd name="connsiteX4" fmla="*/ 14786 w 4952011"/>
                      <a:gd name="connsiteY4" fmla="*/ 0 h 748146"/>
                      <a:gd name="connsiteX5" fmla="*/ 4937225 w 4952011"/>
                      <a:gd name="connsiteY5" fmla="*/ 0 h 748146"/>
                      <a:gd name="connsiteX6" fmla="*/ 4952011 w 4952011"/>
                      <a:gd name="connsiteY6" fmla="*/ 73237 h 748146"/>
                      <a:gd name="connsiteX7" fmla="*/ 4952011 w 4952011"/>
                      <a:gd name="connsiteY7" fmla="*/ 508655 h 748146"/>
                      <a:gd name="connsiteX8" fmla="*/ 4712520 w 4952011"/>
                      <a:gd name="connsiteY8" fmla="*/ 748146 h 748146"/>
                      <a:gd name="connsiteX9" fmla="*/ 239491 w 4952011"/>
                      <a:gd name="connsiteY9" fmla="*/ 748146 h 748146"/>
                      <a:gd name="connsiteX10" fmla="*/ 0 w 4952011"/>
                      <a:gd name="connsiteY10" fmla="*/ 508655 h 748146"/>
                      <a:gd name="connsiteX11" fmla="*/ 0 w 4952011"/>
                      <a:gd name="connsiteY11" fmla="*/ 73237 h 7481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952011" h="748146">
                        <a:moveTo>
                          <a:pt x="1904389" y="311856"/>
                        </a:moveTo>
                        <a:lnTo>
                          <a:pt x="1904389" y="407272"/>
                        </a:lnTo>
                        <a:lnTo>
                          <a:pt x="3033475" y="407272"/>
                        </a:lnTo>
                        <a:lnTo>
                          <a:pt x="3033475" y="311856"/>
                        </a:lnTo>
                        <a:close/>
                        <a:moveTo>
                          <a:pt x="14786" y="0"/>
                        </a:moveTo>
                        <a:lnTo>
                          <a:pt x="4937225" y="0"/>
                        </a:lnTo>
                        <a:lnTo>
                          <a:pt x="4952011" y="73237"/>
                        </a:lnTo>
                        <a:lnTo>
                          <a:pt x="4952011" y="508655"/>
                        </a:lnTo>
                        <a:cubicBezTo>
                          <a:pt x="4952011" y="640922"/>
                          <a:pt x="4844787" y="748146"/>
                          <a:pt x="4712520" y="748146"/>
                        </a:cubicBezTo>
                        <a:lnTo>
                          <a:pt x="239491" y="748146"/>
                        </a:lnTo>
                        <a:cubicBezTo>
                          <a:pt x="107224" y="748146"/>
                          <a:pt x="0" y="640922"/>
                          <a:pt x="0" y="508655"/>
                        </a:cubicBezTo>
                        <a:lnTo>
                          <a:pt x="0" y="73237"/>
                        </a:lnTo>
                        <a:close/>
                      </a:path>
                    </a:pathLst>
                  </a:cu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sp>
                <p:nvSpPr>
                  <p:cNvPr id="29" name="Freeform 26">
                    <a:extLst>
                      <a:ext uri="{FF2B5EF4-FFF2-40B4-BE49-F238E27FC236}">
                        <a16:creationId xmlns:a16="http://schemas.microsoft.com/office/drawing/2014/main" xmlns="" id="{F8BC1D8F-EC70-4C87-BF85-EC85C3DF8447}"/>
                      </a:ext>
                    </a:extLst>
                  </p:cNvPr>
                  <p:cNvSpPr/>
                  <p:nvPr/>
                </p:nvSpPr>
                <p:spPr>
                  <a:xfrm>
                    <a:off x="3835034" y="4257002"/>
                    <a:ext cx="368053" cy="255426"/>
                  </a:xfrm>
                  <a:custGeom>
                    <a:avLst/>
                    <a:gdLst>
                      <a:gd name="connsiteX0" fmla="*/ 265226 w 4346369"/>
                      <a:gd name="connsiteY0" fmla="*/ 0 h 3016333"/>
                      <a:gd name="connsiteX1" fmla="*/ 2873829 w 4346369"/>
                      <a:gd name="connsiteY1" fmla="*/ 0 h 3016333"/>
                      <a:gd name="connsiteX2" fmla="*/ 2873829 w 4346369"/>
                      <a:gd name="connsiteY2" fmla="*/ 285009 h 3016333"/>
                      <a:gd name="connsiteX3" fmla="*/ 285008 w 4346369"/>
                      <a:gd name="connsiteY3" fmla="*/ 285009 h 3016333"/>
                      <a:gd name="connsiteX4" fmla="*/ 285008 w 4346369"/>
                      <a:gd name="connsiteY4" fmla="*/ 2784764 h 3016333"/>
                      <a:gd name="connsiteX5" fmla="*/ 4073237 w 4346369"/>
                      <a:gd name="connsiteY5" fmla="*/ 2784764 h 3016333"/>
                      <a:gd name="connsiteX6" fmla="*/ 4073237 w 4346369"/>
                      <a:gd name="connsiteY6" fmla="*/ 285009 h 3016333"/>
                      <a:gd name="connsiteX7" fmla="*/ 3847606 w 4346369"/>
                      <a:gd name="connsiteY7" fmla="*/ 285009 h 3016333"/>
                      <a:gd name="connsiteX8" fmla="*/ 3847606 w 4346369"/>
                      <a:gd name="connsiteY8" fmla="*/ 0 h 3016333"/>
                      <a:gd name="connsiteX9" fmla="*/ 4081143 w 4346369"/>
                      <a:gd name="connsiteY9" fmla="*/ 0 h 3016333"/>
                      <a:gd name="connsiteX10" fmla="*/ 4346369 w 4346369"/>
                      <a:gd name="connsiteY10" fmla="*/ 265226 h 3016333"/>
                      <a:gd name="connsiteX11" fmla="*/ 4346369 w 4346369"/>
                      <a:gd name="connsiteY11" fmla="*/ 2751107 h 3016333"/>
                      <a:gd name="connsiteX12" fmla="*/ 4081143 w 4346369"/>
                      <a:gd name="connsiteY12" fmla="*/ 3016333 h 3016333"/>
                      <a:gd name="connsiteX13" fmla="*/ 265226 w 4346369"/>
                      <a:gd name="connsiteY13" fmla="*/ 3016333 h 3016333"/>
                      <a:gd name="connsiteX14" fmla="*/ 0 w 4346369"/>
                      <a:gd name="connsiteY14" fmla="*/ 2751107 h 3016333"/>
                      <a:gd name="connsiteX15" fmla="*/ 0 w 4346369"/>
                      <a:gd name="connsiteY15" fmla="*/ 265226 h 3016333"/>
                      <a:gd name="connsiteX16" fmla="*/ 265226 w 4346369"/>
                      <a:gd name="connsiteY16" fmla="*/ 0 h 3016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346369" h="3016333">
                        <a:moveTo>
                          <a:pt x="265226" y="0"/>
                        </a:moveTo>
                        <a:lnTo>
                          <a:pt x="2873829" y="0"/>
                        </a:lnTo>
                        <a:lnTo>
                          <a:pt x="2873829" y="285009"/>
                        </a:lnTo>
                        <a:lnTo>
                          <a:pt x="285008" y="285009"/>
                        </a:lnTo>
                        <a:lnTo>
                          <a:pt x="285008" y="2784764"/>
                        </a:lnTo>
                        <a:lnTo>
                          <a:pt x="4073237" y="2784764"/>
                        </a:lnTo>
                        <a:lnTo>
                          <a:pt x="4073237" y="285009"/>
                        </a:lnTo>
                        <a:lnTo>
                          <a:pt x="3847606" y="285009"/>
                        </a:lnTo>
                        <a:lnTo>
                          <a:pt x="3847606" y="0"/>
                        </a:lnTo>
                        <a:lnTo>
                          <a:pt x="4081143" y="0"/>
                        </a:lnTo>
                        <a:cubicBezTo>
                          <a:pt x="4227623" y="0"/>
                          <a:pt x="4346369" y="118746"/>
                          <a:pt x="4346369" y="265226"/>
                        </a:cubicBezTo>
                        <a:lnTo>
                          <a:pt x="4346369" y="2751107"/>
                        </a:lnTo>
                        <a:cubicBezTo>
                          <a:pt x="4346369" y="2897587"/>
                          <a:pt x="4227623" y="3016333"/>
                          <a:pt x="4081143" y="3016333"/>
                        </a:cubicBezTo>
                        <a:lnTo>
                          <a:pt x="265226" y="3016333"/>
                        </a:lnTo>
                        <a:cubicBezTo>
                          <a:pt x="118746" y="3016333"/>
                          <a:pt x="0" y="2897587"/>
                          <a:pt x="0" y="2751107"/>
                        </a:cubicBezTo>
                        <a:lnTo>
                          <a:pt x="0" y="265226"/>
                        </a:lnTo>
                        <a:cubicBezTo>
                          <a:pt x="0" y="118746"/>
                          <a:pt x="118746" y="0"/>
                          <a:pt x="265226" y="0"/>
                        </a:cubicBezTo>
                        <a:close/>
                      </a:path>
                    </a:pathLst>
                  </a:cu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grpSp>
                <p:nvGrpSpPr>
                  <p:cNvPr id="30" name="Group 29">
                    <a:extLst>
                      <a:ext uri="{FF2B5EF4-FFF2-40B4-BE49-F238E27FC236}">
                        <a16:creationId xmlns:a16="http://schemas.microsoft.com/office/drawing/2014/main" xmlns="" id="{8D03BF60-D6D4-40B6-8BD6-97876BE28D92}"/>
                      </a:ext>
                    </a:extLst>
                  </p:cNvPr>
                  <p:cNvGrpSpPr/>
                  <p:nvPr/>
                </p:nvGrpSpPr>
                <p:grpSpPr>
                  <a:xfrm>
                    <a:off x="4084721" y="4192917"/>
                    <a:ext cx="70584" cy="287752"/>
                    <a:chOff x="5094303" y="1404521"/>
                    <a:chExt cx="817114" cy="3398067"/>
                  </a:xfrm>
                  <a:solidFill>
                    <a:srgbClr val="FFFFFF"/>
                  </a:solidFill>
                </p:grpSpPr>
                <p:sp>
                  <p:nvSpPr>
                    <p:cNvPr id="35" name="Freeform 32">
                      <a:extLst>
                        <a:ext uri="{FF2B5EF4-FFF2-40B4-BE49-F238E27FC236}">
                          <a16:creationId xmlns:a16="http://schemas.microsoft.com/office/drawing/2014/main" xmlns="" id="{B463E6EF-82F6-4994-B139-EB4ACE1DC1F4}"/>
                        </a:ext>
                      </a:extLst>
                    </p:cNvPr>
                    <p:cNvSpPr/>
                    <p:nvPr/>
                  </p:nvSpPr>
                  <p:spPr>
                    <a:xfrm>
                      <a:off x="5097439" y="1702316"/>
                      <a:ext cx="805218" cy="3100272"/>
                    </a:xfrm>
                    <a:custGeom>
                      <a:avLst/>
                      <a:gdLst>
                        <a:gd name="connsiteX0" fmla="*/ 0 w 805218"/>
                        <a:gd name="connsiteY0" fmla="*/ 0 h 3245856"/>
                        <a:gd name="connsiteX1" fmla="*/ 26954 w 805218"/>
                        <a:gd name="connsiteY1" fmla="*/ 24724 h 3245856"/>
                        <a:gd name="connsiteX2" fmla="*/ 36388 w 805218"/>
                        <a:gd name="connsiteY2" fmla="*/ 37769 h 3245856"/>
                        <a:gd name="connsiteX3" fmla="*/ 405421 w 805218"/>
                        <a:gd name="connsiteY3" fmla="*/ 142762 h 3245856"/>
                        <a:gd name="connsiteX4" fmla="*/ 797791 w 805218"/>
                        <a:gd name="connsiteY4" fmla="*/ 5501 h 3245856"/>
                        <a:gd name="connsiteX5" fmla="*/ 797803 w 805218"/>
                        <a:gd name="connsiteY5" fmla="*/ 5453 h 3245856"/>
                        <a:gd name="connsiteX6" fmla="*/ 805218 w 805218"/>
                        <a:gd name="connsiteY6" fmla="*/ 0 h 3245856"/>
                        <a:gd name="connsiteX7" fmla="*/ 805218 w 805218"/>
                        <a:gd name="connsiteY7" fmla="*/ 3088916 h 3245856"/>
                        <a:gd name="connsiteX8" fmla="*/ 0 w 805218"/>
                        <a:gd name="connsiteY8" fmla="*/ 3088916 h 32458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05218" h="3245856">
                          <a:moveTo>
                            <a:pt x="0" y="0"/>
                          </a:moveTo>
                          <a:lnTo>
                            <a:pt x="26954" y="24724"/>
                          </a:lnTo>
                          <a:lnTo>
                            <a:pt x="36388" y="37769"/>
                          </a:lnTo>
                          <a:cubicBezTo>
                            <a:pt x="97188" y="99469"/>
                            <a:pt x="239526" y="142762"/>
                            <a:pt x="405421" y="142762"/>
                          </a:cubicBezTo>
                          <a:cubicBezTo>
                            <a:pt x="598966" y="142762"/>
                            <a:pt x="760446" y="83836"/>
                            <a:pt x="797791" y="5501"/>
                          </a:cubicBezTo>
                          <a:lnTo>
                            <a:pt x="797803" y="5453"/>
                          </a:lnTo>
                          <a:lnTo>
                            <a:pt x="805218" y="0"/>
                          </a:lnTo>
                          <a:lnTo>
                            <a:pt x="805218" y="3088916"/>
                          </a:lnTo>
                          <a:cubicBezTo>
                            <a:pt x="678203" y="3283199"/>
                            <a:pt x="170142" y="3312624"/>
                            <a:pt x="0" y="3088916"/>
                          </a:cubicBezTo>
                          <a:close/>
                        </a:path>
                      </a:pathLst>
                    </a:custGeom>
                    <a:grp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sp>
                  <p:nvSpPr>
                    <p:cNvPr id="36" name="Oval 35">
                      <a:extLst>
                        <a:ext uri="{FF2B5EF4-FFF2-40B4-BE49-F238E27FC236}">
                          <a16:creationId xmlns:a16="http://schemas.microsoft.com/office/drawing/2014/main" xmlns="" id="{7C621E2C-1FE6-4D2A-9064-C6FA2A7A2AE0}"/>
                        </a:ext>
                      </a:extLst>
                    </p:cNvPr>
                    <p:cNvSpPr/>
                    <p:nvPr/>
                  </p:nvSpPr>
                  <p:spPr>
                    <a:xfrm>
                      <a:off x="5094303" y="1404521"/>
                      <a:ext cx="817114" cy="343814"/>
                    </a:xfrm>
                    <a:prstGeom prst="ellipse">
                      <a:avLst/>
                    </a:prstGeom>
                    <a:grp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grpSp>
              <p:sp>
                <p:nvSpPr>
                  <p:cNvPr id="31" name="Freeform 28">
                    <a:extLst>
                      <a:ext uri="{FF2B5EF4-FFF2-40B4-BE49-F238E27FC236}">
                        <a16:creationId xmlns:a16="http://schemas.microsoft.com/office/drawing/2014/main" xmlns="" id="{F2765B11-0905-4499-AEA7-E9C714A008B1}"/>
                      </a:ext>
                    </a:extLst>
                  </p:cNvPr>
                  <p:cNvSpPr/>
                  <p:nvPr/>
                </p:nvSpPr>
                <p:spPr>
                  <a:xfrm>
                    <a:off x="3988155" y="4315816"/>
                    <a:ext cx="68868" cy="164529"/>
                  </a:xfrm>
                  <a:custGeom>
                    <a:avLst/>
                    <a:gdLst>
                      <a:gd name="connsiteX0" fmla="*/ 0 w 797246"/>
                      <a:gd name="connsiteY0" fmla="*/ 0 h 1913265"/>
                      <a:gd name="connsiteX1" fmla="*/ 1179 w 797246"/>
                      <a:gd name="connsiteY1" fmla="*/ 4919 h 1913265"/>
                      <a:gd name="connsiteX2" fmla="*/ 401435 w 797246"/>
                      <a:gd name="connsiteY2" fmla="*/ 142180 h 1913265"/>
                      <a:gd name="connsiteX3" fmla="*/ 777886 w 797246"/>
                      <a:gd name="connsiteY3" fmla="*/ 37187 h 1913265"/>
                      <a:gd name="connsiteX4" fmla="*/ 797246 w 797246"/>
                      <a:gd name="connsiteY4" fmla="*/ 10944 h 1913265"/>
                      <a:gd name="connsiteX5" fmla="*/ 797246 w 797246"/>
                      <a:gd name="connsiteY5" fmla="*/ 1804764 h 1913265"/>
                      <a:gd name="connsiteX6" fmla="*/ 0 w 797246"/>
                      <a:gd name="connsiteY6" fmla="*/ 1804764 h 1913265"/>
                      <a:gd name="connsiteX0" fmla="*/ 0 w 797246"/>
                      <a:gd name="connsiteY0" fmla="*/ 0 h 1929447"/>
                      <a:gd name="connsiteX1" fmla="*/ 1179 w 797246"/>
                      <a:gd name="connsiteY1" fmla="*/ 4919 h 1929447"/>
                      <a:gd name="connsiteX2" fmla="*/ 401435 w 797246"/>
                      <a:gd name="connsiteY2" fmla="*/ 142180 h 1929447"/>
                      <a:gd name="connsiteX3" fmla="*/ 777886 w 797246"/>
                      <a:gd name="connsiteY3" fmla="*/ 37187 h 1929447"/>
                      <a:gd name="connsiteX4" fmla="*/ 797246 w 797246"/>
                      <a:gd name="connsiteY4" fmla="*/ 10944 h 1929447"/>
                      <a:gd name="connsiteX5" fmla="*/ 797246 w 797246"/>
                      <a:gd name="connsiteY5" fmla="*/ 1804764 h 1929447"/>
                      <a:gd name="connsiteX6" fmla="*/ 0 w 797246"/>
                      <a:gd name="connsiteY6" fmla="*/ 1804764 h 1929447"/>
                      <a:gd name="connsiteX7" fmla="*/ 0 w 797246"/>
                      <a:gd name="connsiteY7" fmla="*/ 0 h 1929447"/>
                      <a:gd name="connsiteX0" fmla="*/ 0 w 797246"/>
                      <a:gd name="connsiteY0" fmla="*/ 0 h 1939870"/>
                      <a:gd name="connsiteX1" fmla="*/ 1179 w 797246"/>
                      <a:gd name="connsiteY1" fmla="*/ 4919 h 1939870"/>
                      <a:gd name="connsiteX2" fmla="*/ 401435 w 797246"/>
                      <a:gd name="connsiteY2" fmla="*/ 142180 h 1939870"/>
                      <a:gd name="connsiteX3" fmla="*/ 777886 w 797246"/>
                      <a:gd name="connsiteY3" fmla="*/ 37187 h 1939870"/>
                      <a:gd name="connsiteX4" fmla="*/ 797246 w 797246"/>
                      <a:gd name="connsiteY4" fmla="*/ 10944 h 1939870"/>
                      <a:gd name="connsiteX5" fmla="*/ 797246 w 797246"/>
                      <a:gd name="connsiteY5" fmla="*/ 1804764 h 1939870"/>
                      <a:gd name="connsiteX6" fmla="*/ 0 w 797246"/>
                      <a:gd name="connsiteY6" fmla="*/ 1804764 h 1939870"/>
                      <a:gd name="connsiteX7" fmla="*/ 0 w 797246"/>
                      <a:gd name="connsiteY7" fmla="*/ 0 h 1939870"/>
                      <a:gd name="connsiteX0" fmla="*/ 0 w 797246"/>
                      <a:gd name="connsiteY0" fmla="*/ 0 h 1942921"/>
                      <a:gd name="connsiteX1" fmla="*/ 1179 w 797246"/>
                      <a:gd name="connsiteY1" fmla="*/ 4919 h 1942921"/>
                      <a:gd name="connsiteX2" fmla="*/ 401435 w 797246"/>
                      <a:gd name="connsiteY2" fmla="*/ 142180 h 1942921"/>
                      <a:gd name="connsiteX3" fmla="*/ 777886 w 797246"/>
                      <a:gd name="connsiteY3" fmla="*/ 37187 h 1942921"/>
                      <a:gd name="connsiteX4" fmla="*/ 797246 w 797246"/>
                      <a:gd name="connsiteY4" fmla="*/ 10944 h 1942921"/>
                      <a:gd name="connsiteX5" fmla="*/ 797246 w 797246"/>
                      <a:gd name="connsiteY5" fmla="*/ 1804764 h 1942921"/>
                      <a:gd name="connsiteX6" fmla="*/ 0 w 797246"/>
                      <a:gd name="connsiteY6" fmla="*/ 1804764 h 1942921"/>
                      <a:gd name="connsiteX7" fmla="*/ 0 w 797246"/>
                      <a:gd name="connsiteY7" fmla="*/ 0 h 19429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7246" h="1942921">
                        <a:moveTo>
                          <a:pt x="0" y="0"/>
                        </a:moveTo>
                        <a:lnTo>
                          <a:pt x="1179" y="4919"/>
                        </a:lnTo>
                        <a:cubicBezTo>
                          <a:pt x="39275" y="83254"/>
                          <a:pt x="204000" y="142180"/>
                          <a:pt x="401435" y="142180"/>
                        </a:cubicBezTo>
                        <a:cubicBezTo>
                          <a:pt x="570665" y="142180"/>
                          <a:pt x="715864" y="98887"/>
                          <a:pt x="777886" y="37187"/>
                        </a:cubicBezTo>
                        <a:lnTo>
                          <a:pt x="797246" y="10944"/>
                        </a:lnTo>
                        <a:lnTo>
                          <a:pt x="797246" y="1804764"/>
                        </a:lnTo>
                        <a:cubicBezTo>
                          <a:pt x="683416" y="1978167"/>
                          <a:pt x="160507" y="1999474"/>
                          <a:pt x="0" y="1804764"/>
                        </a:cubicBezTo>
                        <a:lnTo>
                          <a:pt x="0" y="0"/>
                        </a:lnTo>
                        <a:close/>
                      </a:path>
                    </a:pathLst>
                  </a:cu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sp>
                <p:nvSpPr>
                  <p:cNvPr id="32" name="Oval 31">
                    <a:extLst>
                      <a:ext uri="{FF2B5EF4-FFF2-40B4-BE49-F238E27FC236}">
                        <a16:creationId xmlns:a16="http://schemas.microsoft.com/office/drawing/2014/main" xmlns="" id="{1BD2725B-62E1-4B0A-836D-0071EF04411A}"/>
                      </a:ext>
                    </a:extLst>
                  </p:cNvPr>
                  <p:cNvSpPr/>
                  <p:nvPr/>
                </p:nvSpPr>
                <p:spPr>
                  <a:xfrm>
                    <a:off x="3987535" y="4292008"/>
                    <a:ext cx="70584" cy="29115"/>
                  </a:xfrm>
                  <a:prstGeom prst="ellipse">
                    <a:avLst/>
                  </a:pr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sp>
                <p:nvSpPr>
                  <p:cNvPr id="33" name="Freeform 30">
                    <a:extLst>
                      <a:ext uri="{FF2B5EF4-FFF2-40B4-BE49-F238E27FC236}">
                        <a16:creationId xmlns:a16="http://schemas.microsoft.com/office/drawing/2014/main" xmlns="" id="{0673499C-51A5-4779-BF7D-96E3F8E9AA02}"/>
                      </a:ext>
                    </a:extLst>
                  </p:cNvPr>
                  <p:cNvSpPr/>
                  <p:nvPr/>
                </p:nvSpPr>
                <p:spPr>
                  <a:xfrm>
                    <a:off x="3888953" y="4362134"/>
                    <a:ext cx="68907" cy="119970"/>
                  </a:xfrm>
                  <a:custGeom>
                    <a:avLst/>
                    <a:gdLst>
                      <a:gd name="connsiteX0" fmla="*/ 1176 w 813270"/>
                      <a:gd name="connsiteY0" fmla="*/ 62795 h 1589393"/>
                      <a:gd name="connsiteX1" fmla="*/ 9042 w 813270"/>
                      <a:gd name="connsiteY1" fmla="*/ 98022 h 1589393"/>
                      <a:gd name="connsiteX2" fmla="*/ 410215 w 813270"/>
                      <a:gd name="connsiteY2" fmla="*/ 245632 h 1589393"/>
                      <a:gd name="connsiteX3" fmla="*/ 811389 w 813270"/>
                      <a:gd name="connsiteY3" fmla="*/ 98022 h 1589393"/>
                      <a:gd name="connsiteX4" fmla="*/ 813270 w 813270"/>
                      <a:gd name="connsiteY4" fmla="*/ 89596 h 1589393"/>
                      <a:gd name="connsiteX5" fmla="*/ 813270 w 813270"/>
                      <a:gd name="connsiteY5" fmla="*/ 1443882 h 1589393"/>
                      <a:gd name="connsiteX6" fmla="*/ 0 w 813270"/>
                      <a:gd name="connsiteY6" fmla="*/ 1443882 h 1589393"/>
                      <a:gd name="connsiteX7" fmla="*/ 1203 w 813270"/>
                      <a:gd name="connsiteY7" fmla="*/ 30869 h 1589393"/>
                      <a:gd name="connsiteX8" fmla="*/ 6343 w 813270"/>
                      <a:gd name="connsiteY8" fmla="*/ 35590 h 1589393"/>
                      <a:gd name="connsiteX9" fmla="*/ 1179 w 813270"/>
                      <a:gd name="connsiteY9" fmla="*/ 58717 h 1589393"/>
                      <a:gd name="connsiteX10" fmla="*/ 813270 w 813270"/>
                      <a:gd name="connsiteY10" fmla="*/ 0 h 1589393"/>
                      <a:gd name="connsiteX11" fmla="*/ 813270 w 813270"/>
                      <a:gd name="connsiteY11" fmla="*/ 31932 h 1589393"/>
                      <a:gd name="connsiteX12" fmla="*/ 811389 w 813270"/>
                      <a:gd name="connsiteY12" fmla="*/ 23507 h 1589393"/>
                      <a:gd name="connsiteX13" fmla="*/ 802873 w 813270"/>
                      <a:gd name="connsiteY13" fmla="*/ 11121 h 1589393"/>
                      <a:gd name="connsiteX0" fmla="*/ 1176 w 813270"/>
                      <a:gd name="connsiteY0" fmla="*/ 51674 h 1578272"/>
                      <a:gd name="connsiteX1" fmla="*/ 9042 w 813270"/>
                      <a:gd name="connsiteY1" fmla="*/ 86901 h 1578272"/>
                      <a:gd name="connsiteX2" fmla="*/ 410215 w 813270"/>
                      <a:gd name="connsiteY2" fmla="*/ 234511 h 1578272"/>
                      <a:gd name="connsiteX3" fmla="*/ 811389 w 813270"/>
                      <a:gd name="connsiteY3" fmla="*/ 86901 h 1578272"/>
                      <a:gd name="connsiteX4" fmla="*/ 813270 w 813270"/>
                      <a:gd name="connsiteY4" fmla="*/ 78475 h 1578272"/>
                      <a:gd name="connsiteX5" fmla="*/ 813270 w 813270"/>
                      <a:gd name="connsiteY5" fmla="*/ 1432761 h 1578272"/>
                      <a:gd name="connsiteX6" fmla="*/ 0 w 813270"/>
                      <a:gd name="connsiteY6" fmla="*/ 1432761 h 1578272"/>
                      <a:gd name="connsiteX7" fmla="*/ 1176 w 813270"/>
                      <a:gd name="connsiteY7" fmla="*/ 51674 h 1578272"/>
                      <a:gd name="connsiteX8" fmla="*/ 1203 w 813270"/>
                      <a:gd name="connsiteY8" fmla="*/ 19748 h 1578272"/>
                      <a:gd name="connsiteX9" fmla="*/ 6343 w 813270"/>
                      <a:gd name="connsiteY9" fmla="*/ 24469 h 1578272"/>
                      <a:gd name="connsiteX10" fmla="*/ 1179 w 813270"/>
                      <a:gd name="connsiteY10" fmla="*/ 47596 h 1578272"/>
                      <a:gd name="connsiteX11" fmla="*/ 1203 w 813270"/>
                      <a:gd name="connsiteY11" fmla="*/ 19748 h 1578272"/>
                      <a:gd name="connsiteX12" fmla="*/ 802873 w 813270"/>
                      <a:gd name="connsiteY12" fmla="*/ 0 h 1578272"/>
                      <a:gd name="connsiteX13" fmla="*/ 813270 w 813270"/>
                      <a:gd name="connsiteY13" fmla="*/ 20811 h 1578272"/>
                      <a:gd name="connsiteX14" fmla="*/ 811389 w 813270"/>
                      <a:gd name="connsiteY14" fmla="*/ 12386 h 1578272"/>
                      <a:gd name="connsiteX15" fmla="*/ 802873 w 813270"/>
                      <a:gd name="connsiteY15" fmla="*/ 0 h 1578272"/>
                      <a:gd name="connsiteX0" fmla="*/ 1176 w 813270"/>
                      <a:gd name="connsiteY0" fmla="*/ 51674 h 1578272"/>
                      <a:gd name="connsiteX1" fmla="*/ 9042 w 813270"/>
                      <a:gd name="connsiteY1" fmla="*/ 86901 h 1578272"/>
                      <a:gd name="connsiteX2" fmla="*/ 410215 w 813270"/>
                      <a:gd name="connsiteY2" fmla="*/ 234511 h 1578272"/>
                      <a:gd name="connsiteX3" fmla="*/ 811389 w 813270"/>
                      <a:gd name="connsiteY3" fmla="*/ 86901 h 1578272"/>
                      <a:gd name="connsiteX4" fmla="*/ 813270 w 813270"/>
                      <a:gd name="connsiteY4" fmla="*/ 78475 h 1578272"/>
                      <a:gd name="connsiteX5" fmla="*/ 813270 w 813270"/>
                      <a:gd name="connsiteY5" fmla="*/ 1432761 h 1578272"/>
                      <a:gd name="connsiteX6" fmla="*/ 0 w 813270"/>
                      <a:gd name="connsiteY6" fmla="*/ 1432761 h 1578272"/>
                      <a:gd name="connsiteX7" fmla="*/ 1176 w 813270"/>
                      <a:gd name="connsiteY7" fmla="*/ 51674 h 1578272"/>
                      <a:gd name="connsiteX8" fmla="*/ 1203 w 813270"/>
                      <a:gd name="connsiteY8" fmla="*/ 19748 h 1578272"/>
                      <a:gd name="connsiteX9" fmla="*/ 6343 w 813270"/>
                      <a:gd name="connsiteY9" fmla="*/ 24469 h 1578272"/>
                      <a:gd name="connsiteX10" fmla="*/ 1179 w 813270"/>
                      <a:gd name="connsiteY10" fmla="*/ 47596 h 1578272"/>
                      <a:gd name="connsiteX11" fmla="*/ 1203 w 813270"/>
                      <a:gd name="connsiteY11" fmla="*/ 19748 h 1578272"/>
                      <a:gd name="connsiteX12" fmla="*/ 802873 w 813270"/>
                      <a:gd name="connsiteY12" fmla="*/ 0 h 1578272"/>
                      <a:gd name="connsiteX13" fmla="*/ 813270 w 813270"/>
                      <a:gd name="connsiteY13" fmla="*/ 20811 h 1578272"/>
                      <a:gd name="connsiteX14" fmla="*/ 802873 w 813270"/>
                      <a:gd name="connsiteY14" fmla="*/ 0 h 1578272"/>
                      <a:gd name="connsiteX0" fmla="*/ 1176 w 813270"/>
                      <a:gd name="connsiteY0" fmla="*/ 31926 h 1558524"/>
                      <a:gd name="connsiteX1" fmla="*/ 9042 w 813270"/>
                      <a:gd name="connsiteY1" fmla="*/ 67153 h 1558524"/>
                      <a:gd name="connsiteX2" fmla="*/ 410215 w 813270"/>
                      <a:gd name="connsiteY2" fmla="*/ 214763 h 1558524"/>
                      <a:gd name="connsiteX3" fmla="*/ 811389 w 813270"/>
                      <a:gd name="connsiteY3" fmla="*/ 67153 h 1558524"/>
                      <a:gd name="connsiteX4" fmla="*/ 813270 w 813270"/>
                      <a:gd name="connsiteY4" fmla="*/ 58727 h 1558524"/>
                      <a:gd name="connsiteX5" fmla="*/ 813270 w 813270"/>
                      <a:gd name="connsiteY5" fmla="*/ 1413013 h 1558524"/>
                      <a:gd name="connsiteX6" fmla="*/ 0 w 813270"/>
                      <a:gd name="connsiteY6" fmla="*/ 1413013 h 1558524"/>
                      <a:gd name="connsiteX7" fmla="*/ 1176 w 813270"/>
                      <a:gd name="connsiteY7" fmla="*/ 31926 h 1558524"/>
                      <a:gd name="connsiteX8" fmla="*/ 1203 w 813270"/>
                      <a:gd name="connsiteY8" fmla="*/ 0 h 1558524"/>
                      <a:gd name="connsiteX9" fmla="*/ 6343 w 813270"/>
                      <a:gd name="connsiteY9" fmla="*/ 4721 h 1558524"/>
                      <a:gd name="connsiteX10" fmla="*/ 1179 w 813270"/>
                      <a:gd name="connsiteY10" fmla="*/ 27848 h 1558524"/>
                      <a:gd name="connsiteX11" fmla="*/ 1203 w 813270"/>
                      <a:gd name="connsiteY11" fmla="*/ 0 h 1558524"/>
                      <a:gd name="connsiteX0" fmla="*/ 1176 w 813270"/>
                      <a:gd name="connsiteY0" fmla="*/ 27205 h 1553803"/>
                      <a:gd name="connsiteX1" fmla="*/ 9042 w 813270"/>
                      <a:gd name="connsiteY1" fmla="*/ 62432 h 1553803"/>
                      <a:gd name="connsiteX2" fmla="*/ 410215 w 813270"/>
                      <a:gd name="connsiteY2" fmla="*/ 210042 h 1553803"/>
                      <a:gd name="connsiteX3" fmla="*/ 811389 w 813270"/>
                      <a:gd name="connsiteY3" fmla="*/ 62432 h 1553803"/>
                      <a:gd name="connsiteX4" fmla="*/ 813270 w 813270"/>
                      <a:gd name="connsiteY4" fmla="*/ 54006 h 1553803"/>
                      <a:gd name="connsiteX5" fmla="*/ 813270 w 813270"/>
                      <a:gd name="connsiteY5" fmla="*/ 1408292 h 1553803"/>
                      <a:gd name="connsiteX6" fmla="*/ 0 w 813270"/>
                      <a:gd name="connsiteY6" fmla="*/ 1408292 h 1553803"/>
                      <a:gd name="connsiteX7" fmla="*/ 1176 w 813270"/>
                      <a:gd name="connsiteY7" fmla="*/ 27205 h 1553803"/>
                      <a:gd name="connsiteX8" fmla="*/ 1179 w 813270"/>
                      <a:gd name="connsiteY8" fmla="*/ 23127 h 1553803"/>
                      <a:gd name="connsiteX9" fmla="*/ 6343 w 813270"/>
                      <a:gd name="connsiteY9" fmla="*/ 0 h 1553803"/>
                      <a:gd name="connsiteX10" fmla="*/ 1179 w 813270"/>
                      <a:gd name="connsiteY10" fmla="*/ 23127 h 1553803"/>
                      <a:gd name="connsiteX0" fmla="*/ 1176 w 813270"/>
                      <a:gd name="connsiteY0" fmla="*/ 0 h 1526598"/>
                      <a:gd name="connsiteX1" fmla="*/ 9042 w 813270"/>
                      <a:gd name="connsiteY1" fmla="*/ 35227 h 1526598"/>
                      <a:gd name="connsiteX2" fmla="*/ 410215 w 813270"/>
                      <a:gd name="connsiteY2" fmla="*/ 182837 h 1526598"/>
                      <a:gd name="connsiteX3" fmla="*/ 811389 w 813270"/>
                      <a:gd name="connsiteY3" fmla="*/ 35227 h 1526598"/>
                      <a:gd name="connsiteX4" fmla="*/ 813270 w 813270"/>
                      <a:gd name="connsiteY4" fmla="*/ 26801 h 1526598"/>
                      <a:gd name="connsiteX5" fmla="*/ 813270 w 813270"/>
                      <a:gd name="connsiteY5" fmla="*/ 1381087 h 1526598"/>
                      <a:gd name="connsiteX6" fmla="*/ 0 w 813270"/>
                      <a:gd name="connsiteY6" fmla="*/ 1381087 h 1526598"/>
                      <a:gd name="connsiteX7" fmla="*/ 1176 w 813270"/>
                      <a:gd name="connsiteY7" fmla="*/ 0 h 1526598"/>
                      <a:gd name="connsiteX0" fmla="*/ 0 w 813270"/>
                      <a:gd name="connsiteY0" fmla="*/ 1354286 h 1499797"/>
                      <a:gd name="connsiteX1" fmla="*/ 9042 w 813270"/>
                      <a:gd name="connsiteY1" fmla="*/ 8426 h 1499797"/>
                      <a:gd name="connsiteX2" fmla="*/ 410215 w 813270"/>
                      <a:gd name="connsiteY2" fmla="*/ 156036 h 1499797"/>
                      <a:gd name="connsiteX3" fmla="*/ 811389 w 813270"/>
                      <a:gd name="connsiteY3" fmla="*/ 8426 h 1499797"/>
                      <a:gd name="connsiteX4" fmla="*/ 813270 w 813270"/>
                      <a:gd name="connsiteY4" fmla="*/ 0 h 1499797"/>
                      <a:gd name="connsiteX5" fmla="*/ 813270 w 813270"/>
                      <a:gd name="connsiteY5" fmla="*/ 1354286 h 1499797"/>
                      <a:gd name="connsiteX6" fmla="*/ 0 w 813270"/>
                      <a:gd name="connsiteY6" fmla="*/ 1354286 h 1499797"/>
                      <a:gd name="connsiteX0" fmla="*/ 0 w 813270"/>
                      <a:gd name="connsiteY0" fmla="*/ 1354286 h 1499797"/>
                      <a:gd name="connsiteX1" fmla="*/ 1899 w 813270"/>
                      <a:gd name="connsiteY1" fmla="*/ 6045 h 1499797"/>
                      <a:gd name="connsiteX2" fmla="*/ 410215 w 813270"/>
                      <a:gd name="connsiteY2" fmla="*/ 156036 h 1499797"/>
                      <a:gd name="connsiteX3" fmla="*/ 811389 w 813270"/>
                      <a:gd name="connsiteY3" fmla="*/ 8426 h 1499797"/>
                      <a:gd name="connsiteX4" fmla="*/ 813270 w 813270"/>
                      <a:gd name="connsiteY4" fmla="*/ 0 h 1499797"/>
                      <a:gd name="connsiteX5" fmla="*/ 813270 w 813270"/>
                      <a:gd name="connsiteY5" fmla="*/ 1354286 h 1499797"/>
                      <a:gd name="connsiteX6" fmla="*/ 0 w 813270"/>
                      <a:gd name="connsiteY6" fmla="*/ 1354286 h 1499797"/>
                      <a:gd name="connsiteX0" fmla="*/ 0 w 813270"/>
                      <a:gd name="connsiteY0" fmla="*/ 1354286 h 1499797"/>
                      <a:gd name="connsiteX1" fmla="*/ 1899 w 813270"/>
                      <a:gd name="connsiteY1" fmla="*/ 6045 h 1499797"/>
                      <a:gd name="connsiteX2" fmla="*/ 412596 w 813270"/>
                      <a:gd name="connsiteY2" fmla="*/ 146511 h 1499797"/>
                      <a:gd name="connsiteX3" fmla="*/ 811389 w 813270"/>
                      <a:gd name="connsiteY3" fmla="*/ 8426 h 1499797"/>
                      <a:gd name="connsiteX4" fmla="*/ 813270 w 813270"/>
                      <a:gd name="connsiteY4" fmla="*/ 0 h 1499797"/>
                      <a:gd name="connsiteX5" fmla="*/ 813270 w 813270"/>
                      <a:gd name="connsiteY5" fmla="*/ 1354286 h 1499797"/>
                      <a:gd name="connsiteX6" fmla="*/ 0 w 813270"/>
                      <a:gd name="connsiteY6" fmla="*/ 1354286 h 1499797"/>
                      <a:gd name="connsiteX0" fmla="*/ 0 w 813270"/>
                      <a:gd name="connsiteY0" fmla="*/ 1354286 h 1499797"/>
                      <a:gd name="connsiteX1" fmla="*/ 1899 w 813270"/>
                      <a:gd name="connsiteY1" fmla="*/ 6045 h 1499797"/>
                      <a:gd name="connsiteX2" fmla="*/ 412596 w 813270"/>
                      <a:gd name="connsiteY2" fmla="*/ 139367 h 1499797"/>
                      <a:gd name="connsiteX3" fmla="*/ 811389 w 813270"/>
                      <a:gd name="connsiteY3" fmla="*/ 8426 h 1499797"/>
                      <a:gd name="connsiteX4" fmla="*/ 813270 w 813270"/>
                      <a:gd name="connsiteY4" fmla="*/ 0 h 1499797"/>
                      <a:gd name="connsiteX5" fmla="*/ 813270 w 813270"/>
                      <a:gd name="connsiteY5" fmla="*/ 1354286 h 1499797"/>
                      <a:gd name="connsiteX6" fmla="*/ 0 w 813270"/>
                      <a:gd name="connsiteY6" fmla="*/ 1354286 h 1499797"/>
                      <a:gd name="connsiteX0" fmla="*/ 0 w 815651"/>
                      <a:gd name="connsiteY0" fmla="*/ 1273324 h 1463930"/>
                      <a:gd name="connsiteX1" fmla="*/ 4280 w 815651"/>
                      <a:gd name="connsiteY1" fmla="*/ 6045 h 1463930"/>
                      <a:gd name="connsiteX2" fmla="*/ 414977 w 815651"/>
                      <a:gd name="connsiteY2" fmla="*/ 139367 h 1463930"/>
                      <a:gd name="connsiteX3" fmla="*/ 813770 w 815651"/>
                      <a:gd name="connsiteY3" fmla="*/ 8426 h 1463930"/>
                      <a:gd name="connsiteX4" fmla="*/ 815651 w 815651"/>
                      <a:gd name="connsiteY4" fmla="*/ 0 h 1463930"/>
                      <a:gd name="connsiteX5" fmla="*/ 815651 w 815651"/>
                      <a:gd name="connsiteY5" fmla="*/ 1354286 h 1463930"/>
                      <a:gd name="connsiteX6" fmla="*/ 0 w 815651"/>
                      <a:gd name="connsiteY6" fmla="*/ 1273324 h 1463930"/>
                      <a:gd name="connsiteX0" fmla="*/ 0 w 815651"/>
                      <a:gd name="connsiteY0" fmla="*/ 1273324 h 1413259"/>
                      <a:gd name="connsiteX1" fmla="*/ 4280 w 815651"/>
                      <a:gd name="connsiteY1" fmla="*/ 6045 h 1413259"/>
                      <a:gd name="connsiteX2" fmla="*/ 414977 w 815651"/>
                      <a:gd name="connsiteY2" fmla="*/ 139367 h 1413259"/>
                      <a:gd name="connsiteX3" fmla="*/ 813770 w 815651"/>
                      <a:gd name="connsiteY3" fmla="*/ 8426 h 1413259"/>
                      <a:gd name="connsiteX4" fmla="*/ 815651 w 815651"/>
                      <a:gd name="connsiteY4" fmla="*/ 0 h 1413259"/>
                      <a:gd name="connsiteX5" fmla="*/ 806126 w 815651"/>
                      <a:gd name="connsiteY5" fmla="*/ 1261417 h 1413259"/>
                      <a:gd name="connsiteX6" fmla="*/ 0 w 815651"/>
                      <a:gd name="connsiteY6" fmla="*/ 1273324 h 1413259"/>
                      <a:gd name="connsiteX0" fmla="*/ 0 w 815651"/>
                      <a:gd name="connsiteY0" fmla="*/ 1273324 h 1415457"/>
                      <a:gd name="connsiteX1" fmla="*/ 4280 w 815651"/>
                      <a:gd name="connsiteY1" fmla="*/ 6045 h 1415457"/>
                      <a:gd name="connsiteX2" fmla="*/ 414977 w 815651"/>
                      <a:gd name="connsiteY2" fmla="*/ 139367 h 1415457"/>
                      <a:gd name="connsiteX3" fmla="*/ 813770 w 815651"/>
                      <a:gd name="connsiteY3" fmla="*/ 8426 h 1415457"/>
                      <a:gd name="connsiteX4" fmla="*/ 815651 w 815651"/>
                      <a:gd name="connsiteY4" fmla="*/ 0 h 1415457"/>
                      <a:gd name="connsiteX5" fmla="*/ 810888 w 815651"/>
                      <a:gd name="connsiteY5" fmla="*/ 1266179 h 1415457"/>
                      <a:gd name="connsiteX6" fmla="*/ 0 w 815651"/>
                      <a:gd name="connsiteY6" fmla="*/ 1273324 h 1415457"/>
                      <a:gd name="connsiteX0" fmla="*/ 0 w 816108"/>
                      <a:gd name="connsiteY0" fmla="*/ 1273324 h 1415457"/>
                      <a:gd name="connsiteX1" fmla="*/ 4280 w 816108"/>
                      <a:gd name="connsiteY1" fmla="*/ 6045 h 1415457"/>
                      <a:gd name="connsiteX2" fmla="*/ 414977 w 816108"/>
                      <a:gd name="connsiteY2" fmla="*/ 139367 h 1415457"/>
                      <a:gd name="connsiteX3" fmla="*/ 813770 w 816108"/>
                      <a:gd name="connsiteY3" fmla="*/ 8426 h 1415457"/>
                      <a:gd name="connsiteX4" fmla="*/ 815651 w 816108"/>
                      <a:gd name="connsiteY4" fmla="*/ 0 h 1415457"/>
                      <a:gd name="connsiteX5" fmla="*/ 815650 w 816108"/>
                      <a:gd name="connsiteY5" fmla="*/ 1266179 h 1415457"/>
                      <a:gd name="connsiteX6" fmla="*/ 0 w 816108"/>
                      <a:gd name="connsiteY6" fmla="*/ 1273324 h 1415457"/>
                      <a:gd name="connsiteX0" fmla="*/ 3095 w 812059"/>
                      <a:gd name="connsiteY0" fmla="*/ 1275706 h 1416734"/>
                      <a:gd name="connsiteX1" fmla="*/ 231 w 812059"/>
                      <a:gd name="connsiteY1" fmla="*/ 6045 h 1416734"/>
                      <a:gd name="connsiteX2" fmla="*/ 410928 w 812059"/>
                      <a:gd name="connsiteY2" fmla="*/ 139367 h 1416734"/>
                      <a:gd name="connsiteX3" fmla="*/ 809721 w 812059"/>
                      <a:gd name="connsiteY3" fmla="*/ 8426 h 1416734"/>
                      <a:gd name="connsiteX4" fmla="*/ 811602 w 812059"/>
                      <a:gd name="connsiteY4" fmla="*/ 0 h 1416734"/>
                      <a:gd name="connsiteX5" fmla="*/ 811601 w 812059"/>
                      <a:gd name="connsiteY5" fmla="*/ 1266179 h 1416734"/>
                      <a:gd name="connsiteX6" fmla="*/ 3095 w 812059"/>
                      <a:gd name="connsiteY6" fmla="*/ 1275706 h 1416734"/>
                      <a:gd name="connsiteX0" fmla="*/ 846 w 812191"/>
                      <a:gd name="connsiteY0" fmla="*/ 1278087 h 1418022"/>
                      <a:gd name="connsiteX1" fmla="*/ 363 w 812191"/>
                      <a:gd name="connsiteY1" fmla="*/ 6045 h 1418022"/>
                      <a:gd name="connsiteX2" fmla="*/ 411060 w 812191"/>
                      <a:gd name="connsiteY2" fmla="*/ 139367 h 1418022"/>
                      <a:gd name="connsiteX3" fmla="*/ 809853 w 812191"/>
                      <a:gd name="connsiteY3" fmla="*/ 8426 h 1418022"/>
                      <a:gd name="connsiteX4" fmla="*/ 811734 w 812191"/>
                      <a:gd name="connsiteY4" fmla="*/ 0 h 1418022"/>
                      <a:gd name="connsiteX5" fmla="*/ 811733 w 812191"/>
                      <a:gd name="connsiteY5" fmla="*/ 1266179 h 1418022"/>
                      <a:gd name="connsiteX6" fmla="*/ 846 w 812191"/>
                      <a:gd name="connsiteY6" fmla="*/ 1278087 h 1418022"/>
                      <a:gd name="connsiteX0" fmla="*/ 0 w 816107"/>
                      <a:gd name="connsiteY0" fmla="*/ 1275706 h 1416734"/>
                      <a:gd name="connsiteX1" fmla="*/ 4279 w 816107"/>
                      <a:gd name="connsiteY1" fmla="*/ 6045 h 1416734"/>
                      <a:gd name="connsiteX2" fmla="*/ 414976 w 816107"/>
                      <a:gd name="connsiteY2" fmla="*/ 139367 h 1416734"/>
                      <a:gd name="connsiteX3" fmla="*/ 813769 w 816107"/>
                      <a:gd name="connsiteY3" fmla="*/ 8426 h 1416734"/>
                      <a:gd name="connsiteX4" fmla="*/ 815650 w 816107"/>
                      <a:gd name="connsiteY4" fmla="*/ 0 h 1416734"/>
                      <a:gd name="connsiteX5" fmla="*/ 815649 w 816107"/>
                      <a:gd name="connsiteY5" fmla="*/ 1266179 h 1416734"/>
                      <a:gd name="connsiteX6" fmla="*/ 0 w 816107"/>
                      <a:gd name="connsiteY6" fmla="*/ 1275706 h 1416734"/>
                      <a:gd name="connsiteX0" fmla="*/ 0 w 816107"/>
                      <a:gd name="connsiteY0" fmla="*/ 1275706 h 1416734"/>
                      <a:gd name="connsiteX1" fmla="*/ 4279 w 816107"/>
                      <a:gd name="connsiteY1" fmla="*/ 6045 h 1416734"/>
                      <a:gd name="connsiteX2" fmla="*/ 414976 w 816107"/>
                      <a:gd name="connsiteY2" fmla="*/ 139367 h 1416734"/>
                      <a:gd name="connsiteX3" fmla="*/ 813769 w 816107"/>
                      <a:gd name="connsiteY3" fmla="*/ 8426 h 1416734"/>
                      <a:gd name="connsiteX4" fmla="*/ 815650 w 816107"/>
                      <a:gd name="connsiteY4" fmla="*/ 0 h 1416734"/>
                      <a:gd name="connsiteX5" fmla="*/ 815649 w 816107"/>
                      <a:gd name="connsiteY5" fmla="*/ 1266179 h 1416734"/>
                      <a:gd name="connsiteX6" fmla="*/ 0 w 816107"/>
                      <a:gd name="connsiteY6" fmla="*/ 1275706 h 1416734"/>
                      <a:gd name="connsiteX0" fmla="*/ 0 w 813726"/>
                      <a:gd name="connsiteY0" fmla="*/ 1275706 h 1416734"/>
                      <a:gd name="connsiteX1" fmla="*/ 1898 w 813726"/>
                      <a:gd name="connsiteY1" fmla="*/ 6045 h 1416734"/>
                      <a:gd name="connsiteX2" fmla="*/ 412595 w 813726"/>
                      <a:gd name="connsiteY2" fmla="*/ 139367 h 1416734"/>
                      <a:gd name="connsiteX3" fmla="*/ 811388 w 813726"/>
                      <a:gd name="connsiteY3" fmla="*/ 8426 h 1416734"/>
                      <a:gd name="connsiteX4" fmla="*/ 813269 w 813726"/>
                      <a:gd name="connsiteY4" fmla="*/ 0 h 1416734"/>
                      <a:gd name="connsiteX5" fmla="*/ 813268 w 813726"/>
                      <a:gd name="connsiteY5" fmla="*/ 1266179 h 1416734"/>
                      <a:gd name="connsiteX6" fmla="*/ 0 w 813726"/>
                      <a:gd name="connsiteY6" fmla="*/ 1275706 h 1416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13726" h="1416734">
                        <a:moveTo>
                          <a:pt x="0" y="1275706"/>
                        </a:moveTo>
                        <a:cubicBezTo>
                          <a:pt x="1427" y="853280"/>
                          <a:pt x="471" y="428471"/>
                          <a:pt x="1898" y="6045"/>
                        </a:cubicBezTo>
                        <a:cubicBezTo>
                          <a:pt x="40081" y="90286"/>
                          <a:pt x="277680" y="138970"/>
                          <a:pt x="412595" y="139367"/>
                        </a:cubicBezTo>
                        <a:cubicBezTo>
                          <a:pt x="547510" y="139764"/>
                          <a:pt x="773204" y="92667"/>
                          <a:pt x="811388" y="8426"/>
                        </a:cubicBezTo>
                        <a:lnTo>
                          <a:pt x="813269" y="0"/>
                        </a:lnTo>
                        <a:cubicBezTo>
                          <a:pt x="811681" y="422060"/>
                          <a:pt x="814856" y="844119"/>
                          <a:pt x="813268" y="1266179"/>
                        </a:cubicBezTo>
                        <a:cubicBezTo>
                          <a:pt x="669321" y="1449487"/>
                          <a:pt x="171685" y="1480140"/>
                          <a:pt x="0" y="1275706"/>
                        </a:cubicBezTo>
                        <a:close/>
                      </a:path>
                    </a:pathLst>
                  </a:cu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sp>
                <p:nvSpPr>
                  <p:cNvPr id="34" name="Oval 33">
                    <a:extLst>
                      <a:ext uri="{FF2B5EF4-FFF2-40B4-BE49-F238E27FC236}">
                        <a16:creationId xmlns:a16="http://schemas.microsoft.com/office/drawing/2014/main" xmlns="" id="{43972143-176D-4A60-8D87-BE81F20F5223}"/>
                      </a:ext>
                    </a:extLst>
                  </p:cNvPr>
                  <p:cNvSpPr/>
                  <p:nvPr/>
                </p:nvSpPr>
                <p:spPr>
                  <a:xfrm>
                    <a:off x="3889014" y="4335367"/>
                    <a:ext cx="69352" cy="31310"/>
                  </a:xfrm>
                  <a:prstGeom prst="ellipse">
                    <a:avLst/>
                  </a:prstGeom>
                  <a:solidFill>
                    <a:srgbClr val="FFFFFF"/>
                  </a:solidFill>
                  <a:ln w="12700" cap="flat" cmpd="sng" algn="ctr">
                    <a:noFill/>
                    <a:prstDash val="solid"/>
                    <a:miter lim="800000"/>
                  </a:ln>
                  <a:effectLst/>
                </p:spPr>
                <p:txBody>
                  <a:bodyPr rtlCol="0" anchor="ctr"/>
                  <a:lstStyle/>
                  <a:p>
                    <a:pPr algn="ctr">
                      <a:defRPr/>
                    </a:pPr>
                    <a:endParaRPr lang="en-US" kern="0" dirty="0">
                      <a:solidFill>
                        <a:prstClr val="white"/>
                      </a:solidFill>
                      <a:latin typeface="Arial" panose="020B0604020202020204" pitchFamily="34" charset="0"/>
                      <a:cs typeface="Arial" panose="020B0604020202020204" pitchFamily="34" charset="0"/>
                    </a:endParaRPr>
                  </a:p>
                </p:txBody>
              </p:sp>
            </p:grpSp>
          </p:grpSp>
          <p:grpSp>
            <p:nvGrpSpPr>
              <p:cNvPr id="17" name="Group 16">
                <a:extLst>
                  <a:ext uri="{FF2B5EF4-FFF2-40B4-BE49-F238E27FC236}">
                    <a16:creationId xmlns:a16="http://schemas.microsoft.com/office/drawing/2014/main" xmlns="" id="{3660DE92-6824-43A0-B620-B1B9103E6253}"/>
                  </a:ext>
                </a:extLst>
              </p:cNvPr>
              <p:cNvGrpSpPr/>
              <p:nvPr/>
            </p:nvGrpSpPr>
            <p:grpSpPr>
              <a:xfrm>
                <a:off x="3089417" y="3731927"/>
                <a:ext cx="1358641" cy="1603798"/>
                <a:chOff x="3089417" y="3731927"/>
                <a:chExt cx="1358641" cy="1603798"/>
              </a:xfrm>
            </p:grpSpPr>
            <p:sp>
              <p:nvSpPr>
                <p:cNvPr id="24" name="Freeform 21">
                  <a:extLst>
                    <a:ext uri="{FF2B5EF4-FFF2-40B4-BE49-F238E27FC236}">
                      <a16:creationId xmlns:a16="http://schemas.microsoft.com/office/drawing/2014/main" xmlns="" id="{5CA3DC91-9AF0-4F90-BF8C-E414B22DAC24}"/>
                    </a:ext>
                  </a:extLst>
                </p:cNvPr>
                <p:cNvSpPr/>
                <p:nvPr/>
              </p:nvSpPr>
              <p:spPr>
                <a:xfrm rot="5400000">
                  <a:off x="2966839" y="3854505"/>
                  <a:ext cx="1603798" cy="1358641"/>
                </a:xfrm>
                <a:custGeom>
                  <a:avLst/>
                  <a:gdLst>
                    <a:gd name="connsiteX0" fmla="*/ 0 w 1305135"/>
                    <a:gd name="connsiteY0" fmla="*/ 1105632 h 1105632"/>
                    <a:gd name="connsiteX1" fmla="*/ 0 w 1305135"/>
                    <a:gd name="connsiteY1" fmla="*/ 245294 h 1105632"/>
                    <a:gd name="connsiteX2" fmla="*/ 165357 w 1305135"/>
                    <a:gd name="connsiteY2" fmla="*/ 245294 h 1105632"/>
                    <a:gd name="connsiteX3" fmla="*/ 143961 w 1305135"/>
                    <a:gd name="connsiteY3" fmla="*/ 209749 h 1105632"/>
                    <a:gd name="connsiteX4" fmla="*/ 328754 w 1305135"/>
                    <a:gd name="connsiteY4" fmla="*/ 300 h 1105632"/>
                    <a:gd name="connsiteX5" fmla="*/ 496053 w 1305135"/>
                    <a:gd name="connsiteY5" fmla="*/ 203272 h 1105632"/>
                    <a:gd name="connsiteX6" fmla="*/ 469430 w 1305135"/>
                    <a:gd name="connsiteY6" fmla="*/ 245261 h 1105632"/>
                    <a:gd name="connsiteX7" fmla="*/ 469424 w 1305135"/>
                    <a:gd name="connsiteY7" fmla="*/ 245294 h 1105632"/>
                    <a:gd name="connsiteX8" fmla="*/ 1305135 w 1305135"/>
                    <a:gd name="connsiteY8" fmla="*/ 245294 h 1105632"/>
                    <a:gd name="connsiteX9" fmla="*/ 1305110 w 1305135"/>
                    <a:gd name="connsiteY9" fmla="*/ 462730 h 1105632"/>
                    <a:gd name="connsiteX10" fmla="*/ 1141019 w 1305135"/>
                    <a:gd name="connsiteY10" fmla="*/ 657394 h 1105632"/>
                    <a:gd name="connsiteX11" fmla="*/ 811426 w 1305135"/>
                    <a:gd name="connsiteY11" fmla="*/ 764309 h 1105632"/>
                    <a:gd name="connsiteX12" fmla="*/ 576439 w 1305135"/>
                    <a:gd name="connsiteY12" fmla="*/ 813184 h 1105632"/>
                    <a:gd name="connsiteX13" fmla="*/ 85100 w 1305135"/>
                    <a:gd name="connsiteY13" fmla="*/ 1060615 h 11056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305135" h="1105632">
                      <a:moveTo>
                        <a:pt x="0" y="1105632"/>
                      </a:moveTo>
                      <a:lnTo>
                        <a:pt x="0" y="245294"/>
                      </a:lnTo>
                      <a:lnTo>
                        <a:pt x="165357" y="245294"/>
                      </a:lnTo>
                      <a:lnTo>
                        <a:pt x="143961" y="209749"/>
                      </a:lnTo>
                      <a:cubicBezTo>
                        <a:pt x="21129" y="71915"/>
                        <a:pt x="182277" y="-5458"/>
                        <a:pt x="328754" y="300"/>
                      </a:cubicBezTo>
                      <a:cubicBezTo>
                        <a:pt x="535418" y="4259"/>
                        <a:pt x="577561" y="105384"/>
                        <a:pt x="496053" y="203272"/>
                      </a:cubicBezTo>
                      <a:cubicBezTo>
                        <a:pt x="483993" y="217812"/>
                        <a:pt x="475126" y="231888"/>
                        <a:pt x="469430" y="245261"/>
                      </a:cubicBezTo>
                      <a:lnTo>
                        <a:pt x="469424" y="245294"/>
                      </a:lnTo>
                      <a:lnTo>
                        <a:pt x="1305135" y="245294"/>
                      </a:lnTo>
                      <a:lnTo>
                        <a:pt x="1305110" y="462730"/>
                      </a:lnTo>
                      <a:cubicBezTo>
                        <a:pt x="1281254" y="519040"/>
                        <a:pt x="1223300" y="607131"/>
                        <a:pt x="1141019" y="657394"/>
                      </a:cubicBezTo>
                      <a:cubicBezTo>
                        <a:pt x="1058739" y="707657"/>
                        <a:pt x="933498" y="761254"/>
                        <a:pt x="811426" y="764309"/>
                      </a:cubicBezTo>
                      <a:cubicBezTo>
                        <a:pt x="732080" y="767364"/>
                        <a:pt x="646630" y="782637"/>
                        <a:pt x="576439" y="813184"/>
                      </a:cubicBezTo>
                      <a:cubicBezTo>
                        <a:pt x="408591" y="889552"/>
                        <a:pt x="249897" y="981193"/>
                        <a:pt x="85100" y="1060615"/>
                      </a:cubicBezTo>
                      <a:close/>
                    </a:path>
                  </a:pathLst>
                </a:custGeom>
                <a:solidFill>
                  <a:srgbClr val="C62128"/>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5" name="Freeform 22">
                  <a:extLst>
                    <a:ext uri="{FF2B5EF4-FFF2-40B4-BE49-F238E27FC236}">
                      <a16:creationId xmlns:a16="http://schemas.microsoft.com/office/drawing/2014/main" xmlns="" id="{E8F771DC-81AE-4184-AED7-66B1905F6185}"/>
                    </a:ext>
                  </a:extLst>
                </p:cNvPr>
                <p:cNvSpPr/>
                <p:nvPr/>
              </p:nvSpPr>
              <p:spPr>
                <a:xfrm>
                  <a:off x="3609527" y="3959655"/>
                  <a:ext cx="400357" cy="400360"/>
                </a:xfrm>
                <a:custGeom>
                  <a:avLst/>
                  <a:gdLst>
                    <a:gd name="connsiteX0" fmla="*/ 2339029 w 4748831"/>
                    <a:gd name="connsiteY0" fmla="*/ 2013480 h 4778126"/>
                    <a:gd name="connsiteX1" fmla="*/ 2689162 w 4748831"/>
                    <a:gd name="connsiteY1" fmla="*/ 2363613 h 4778126"/>
                    <a:gd name="connsiteX2" fmla="*/ 2339029 w 4748831"/>
                    <a:gd name="connsiteY2" fmla="*/ 2713746 h 4778126"/>
                    <a:gd name="connsiteX3" fmla="*/ 1988896 w 4748831"/>
                    <a:gd name="connsiteY3" fmla="*/ 2363613 h 4778126"/>
                    <a:gd name="connsiteX4" fmla="*/ 2339029 w 4748831"/>
                    <a:gd name="connsiteY4" fmla="*/ 2013480 h 4778126"/>
                    <a:gd name="connsiteX5" fmla="*/ 2339029 w 4748831"/>
                    <a:gd name="connsiteY5" fmla="*/ 1805471 h 4778126"/>
                    <a:gd name="connsiteX6" fmla="*/ 1780887 w 4748831"/>
                    <a:gd name="connsiteY6" fmla="*/ 2363613 h 4778126"/>
                    <a:gd name="connsiteX7" fmla="*/ 2339029 w 4748831"/>
                    <a:gd name="connsiteY7" fmla="*/ 2921755 h 4778126"/>
                    <a:gd name="connsiteX8" fmla="*/ 2897171 w 4748831"/>
                    <a:gd name="connsiteY8" fmla="*/ 2363613 h 4778126"/>
                    <a:gd name="connsiteX9" fmla="*/ 2339029 w 4748831"/>
                    <a:gd name="connsiteY9" fmla="*/ 1805471 h 4778126"/>
                    <a:gd name="connsiteX10" fmla="*/ 2339029 w 4748831"/>
                    <a:gd name="connsiteY10" fmla="*/ 1546636 h 4778126"/>
                    <a:gd name="connsiteX11" fmla="*/ 3156006 w 4748831"/>
                    <a:gd name="connsiteY11" fmla="*/ 2363613 h 4778126"/>
                    <a:gd name="connsiteX12" fmla="*/ 2339029 w 4748831"/>
                    <a:gd name="connsiteY12" fmla="*/ 3180590 h 4778126"/>
                    <a:gd name="connsiteX13" fmla="*/ 1522052 w 4748831"/>
                    <a:gd name="connsiteY13" fmla="*/ 2363613 h 4778126"/>
                    <a:gd name="connsiteX14" fmla="*/ 2339029 w 4748831"/>
                    <a:gd name="connsiteY14" fmla="*/ 1546636 h 4778126"/>
                    <a:gd name="connsiteX15" fmla="*/ 2339030 w 4748831"/>
                    <a:gd name="connsiteY15" fmla="*/ 1079790 h 4778126"/>
                    <a:gd name="connsiteX16" fmla="*/ 1055209 w 4748831"/>
                    <a:gd name="connsiteY16" fmla="*/ 2363611 h 4778126"/>
                    <a:gd name="connsiteX17" fmla="*/ 2339030 w 4748831"/>
                    <a:gd name="connsiteY17" fmla="*/ 3647432 h 4778126"/>
                    <a:gd name="connsiteX18" fmla="*/ 3622851 w 4748831"/>
                    <a:gd name="connsiteY18" fmla="*/ 2363611 h 4778126"/>
                    <a:gd name="connsiteX19" fmla="*/ 2339030 w 4748831"/>
                    <a:gd name="connsiteY19" fmla="*/ 1079790 h 4778126"/>
                    <a:gd name="connsiteX20" fmla="*/ 2398310 w 4748831"/>
                    <a:gd name="connsiteY20" fmla="*/ 1118 h 4778126"/>
                    <a:gd name="connsiteX21" fmla="*/ 2669860 w 4748831"/>
                    <a:gd name="connsiteY21" fmla="*/ 112464 h 4778126"/>
                    <a:gd name="connsiteX22" fmla="*/ 3791425 w 4748831"/>
                    <a:gd name="connsiteY22" fmla="*/ 606462 h 4778126"/>
                    <a:gd name="connsiteX23" fmla="*/ 4192876 w 4748831"/>
                    <a:gd name="connsiteY23" fmla="*/ 1035588 h 4778126"/>
                    <a:gd name="connsiteX24" fmla="*/ 4529466 w 4748831"/>
                    <a:gd name="connsiteY24" fmla="*/ 2069136 h 4778126"/>
                    <a:gd name="connsiteX25" fmla="*/ 4571578 w 4748831"/>
                    <a:gd name="connsiteY25" fmla="*/ 2685392 h 4778126"/>
                    <a:gd name="connsiteX26" fmla="*/ 4102489 w 4748831"/>
                    <a:gd name="connsiteY26" fmla="*/ 3708908 h 4778126"/>
                    <a:gd name="connsiteX27" fmla="*/ 3650641 w 4748831"/>
                    <a:gd name="connsiteY27" fmla="*/ 4149330 h 4778126"/>
                    <a:gd name="connsiteX28" fmla="*/ 2637303 w 4748831"/>
                    <a:gd name="connsiteY28" fmla="*/ 4622185 h 4778126"/>
                    <a:gd name="connsiteX29" fmla="*/ 2032471 w 4748831"/>
                    <a:gd name="connsiteY29" fmla="*/ 4516602 h 4778126"/>
                    <a:gd name="connsiteX30" fmla="*/ 1091929 w 4748831"/>
                    <a:gd name="connsiteY30" fmla="*/ 4090609 h 4778126"/>
                    <a:gd name="connsiteX31" fmla="*/ 593766 w 4748831"/>
                    <a:gd name="connsiteY31" fmla="*/ 3697856 h 4778126"/>
                    <a:gd name="connsiteX32" fmla="*/ 173180 w 4748831"/>
                    <a:gd name="connsiteY32" fmla="*/ 2588560 h 4778126"/>
                    <a:gd name="connsiteX33" fmla="*/ 152641 w 4748831"/>
                    <a:gd name="connsiteY33" fmla="*/ 2069646 h 4778126"/>
                    <a:gd name="connsiteX34" fmla="*/ 639981 w 4748831"/>
                    <a:gd name="connsiteY34" fmla="*/ 984005 h 4778126"/>
                    <a:gd name="connsiteX35" fmla="*/ 1091159 w 4748831"/>
                    <a:gd name="connsiteY35" fmla="*/ 588313 h 4778126"/>
                    <a:gd name="connsiteX36" fmla="*/ 2171480 w 4748831"/>
                    <a:gd name="connsiteY36" fmla="*/ 154691 h 4778126"/>
                    <a:gd name="connsiteX37" fmla="*/ 2398310 w 4748831"/>
                    <a:gd name="connsiteY37" fmla="*/ 1118 h 4778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4748831" h="4778126">
                      <a:moveTo>
                        <a:pt x="2339029" y="2013480"/>
                      </a:moveTo>
                      <a:cubicBezTo>
                        <a:pt x="2532402" y="2013480"/>
                        <a:pt x="2689162" y="2170240"/>
                        <a:pt x="2689162" y="2363613"/>
                      </a:cubicBezTo>
                      <a:cubicBezTo>
                        <a:pt x="2689162" y="2556986"/>
                        <a:pt x="2532402" y="2713746"/>
                        <a:pt x="2339029" y="2713746"/>
                      </a:cubicBezTo>
                      <a:cubicBezTo>
                        <a:pt x="2145656" y="2713746"/>
                        <a:pt x="1988896" y="2556986"/>
                        <a:pt x="1988896" y="2363613"/>
                      </a:cubicBezTo>
                      <a:cubicBezTo>
                        <a:pt x="1988896" y="2170240"/>
                        <a:pt x="2145656" y="2013480"/>
                        <a:pt x="2339029" y="2013480"/>
                      </a:cubicBezTo>
                      <a:close/>
                      <a:moveTo>
                        <a:pt x="2339029" y="1805471"/>
                      </a:moveTo>
                      <a:cubicBezTo>
                        <a:pt x="2030776" y="1805471"/>
                        <a:pt x="1780887" y="2055360"/>
                        <a:pt x="1780887" y="2363613"/>
                      </a:cubicBezTo>
                      <a:cubicBezTo>
                        <a:pt x="1780887" y="2671866"/>
                        <a:pt x="2030776" y="2921755"/>
                        <a:pt x="2339029" y="2921755"/>
                      </a:cubicBezTo>
                      <a:cubicBezTo>
                        <a:pt x="2647282" y="2921755"/>
                        <a:pt x="2897171" y="2671866"/>
                        <a:pt x="2897171" y="2363613"/>
                      </a:cubicBezTo>
                      <a:cubicBezTo>
                        <a:pt x="2897171" y="2055360"/>
                        <a:pt x="2647282" y="1805471"/>
                        <a:pt x="2339029" y="1805471"/>
                      </a:cubicBezTo>
                      <a:close/>
                      <a:moveTo>
                        <a:pt x="2339029" y="1546636"/>
                      </a:moveTo>
                      <a:cubicBezTo>
                        <a:pt x="2790233" y="1546636"/>
                        <a:pt x="3156006" y="1912409"/>
                        <a:pt x="3156006" y="2363613"/>
                      </a:cubicBezTo>
                      <a:cubicBezTo>
                        <a:pt x="3156006" y="2814817"/>
                        <a:pt x="2790233" y="3180590"/>
                        <a:pt x="2339029" y="3180590"/>
                      </a:cubicBezTo>
                      <a:cubicBezTo>
                        <a:pt x="1887825" y="3180590"/>
                        <a:pt x="1522052" y="2814817"/>
                        <a:pt x="1522052" y="2363613"/>
                      </a:cubicBezTo>
                      <a:cubicBezTo>
                        <a:pt x="1522052" y="1912409"/>
                        <a:pt x="1887825" y="1546636"/>
                        <a:pt x="2339029" y="1546636"/>
                      </a:cubicBezTo>
                      <a:close/>
                      <a:moveTo>
                        <a:pt x="2339030" y="1079790"/>
                      </a:moveTo>
                      <a:cubicBezTo>
                        <a:pt x="1629994" y="1079790"/>
                        <a:pt x="1055209" y="1654576"/>
                        <a:pt x="1055209" y="2363611"/>
                      </a:cubicBezTo>
                      <a:cubicBezTo>
                        <a:pt x="1055209" y="3072646"/>
                        <a:pt x="1629994" y="3647432"/>
                        <a:pt x="2339030" y="3647432"/>
                      </a:cubicBezTo>
                      <a:cubicBezTo>
                        <a:pt x="3048065" y="3647432"/>
                        <a:pt x="3622851" y="3072646"/>
                        <a:pt x="3622851" y="2363611"/>
                      </a:cubicBezTo>
                      <a:cubicBezTo>
                        <a:pt x="3622851" y="1654576"/>
                        <a:pt x="3048065" y="1079790"/>
                        <a:pt x="2339030" y="1079790"/>
                      </a:cubicBezTo>
                      <a:close/>
                      <a:moveTo>
                        <a:pt x="2398310" y="1118"/>
                      </a:moveTo>
                      <a:cubicBezTo>
                        <a:pt x="2492721" y="-4755"/>
                        <a:pt x="2604110" y="9712"/>
                        <a:pt x="2669860" y="112464"/>
                      </a:cubicBezTo>
                      <a:cubicBezTo>
                        <a:pt x="2972269" y="597331"/>
                        <a:pt x="3051294" y="832997"/>
                        <a:pt x="3791425" y="606462"/>
                      </a:cubicBezTo>
                      <a:cubicBezTo>
                        <a:pt x="4192161" y="537180"/>
                        <a:pt x="4257818" y="945101"/>
                        <a:pt x="4192876" y="1035588"/>
                      </a:cubicBezTo>
                      <a:cubicBezTo>
                        <a:pt x="3999234" y="1448801"/>
                        <a:pt x="4007268" y="1865348"/>
                        <a:pt x="4529466" y="2069136"/>
                      </a:cubicBezTo>
                      <a:cubicBezTo>
                        <a:pt x="4850464" y="2220384"/>
                        <a:pt x="4779000" y="2563578"/>
                        <a:pt x="4571578" y="2685392"/>
                      </a:cubicBezTo>
                      <a:cubicBezTo>
                        <a:pt x="4108307" y="2912016"/>
                        <a:pt x="3903124" y="3193779"/>
                        <a:pt x="4102489" y="3708908"/>
                      </a:cubicBezTo>
                      <a:cubicBezTo>
                        <a:pt x="4194859" y="4125404"/>
                        <a:pt x="3865656" y="4217413"/>
                        <a:pt x="3650641" y="4149330"/>
                      </a:cubicBezTo>
                      <a:cubicBezTo>
                        <a:pt x="3054349" y="3925010"/>
                        <a:pt x="2813522" y="4329172"/>
                        <a:pt x="2637303" y="4622185"/>
                      </a:cubicBezTo>
                      <a:cubicBezTo>
                        <a:pt x="2435405" y="4910785"/>
                        <a:pt x="2074914" y="4753428"/>
                        <a:pt x="2032471" y="4516602"/>
                      </a:cubicBezTo>
                      <a:cubicBezTo>
                        <a:pt x="1900509" y="4119570"/>
                        <a:pt x="1437861" y="4001345"/>
                        <a:pt x="1091929" y="4090609"/>
                      </a:cubicBezTo>
                      <a:cubicBezTo>
                        <a:pt x="680384" y="4271870"/>
                        <a:pt x="545975" y="3847601"/>
                        <a:pt x="593766" y="3697856"/>
                      </a:cubicBezTo>
                      <a:cubicBezTo>
                        <a:pt x="818834" y="2971472"/>
                        <a:pt x="634747" y="2871431"/>
                        <a:pt x="173180" y="2588560"/>
                      </a:cubicBezTo>
                      <a:cubicBezTo>
                        <a:pt x="-64928" y="2419914"/>
                        <a:pt x="-43681" y="2199392"/>
                        <a:pt x="152641" y="2069646"/>
                      </a:cubicBezTo>
                      <a:cubicBezTo>
                        <a:pt x="758708" y="1770643"/>
                        <a:pt x="814786" y="1485339"/>
                        <a:pt x="639981" y="984005"/>
                      </a:cubicBezTo>
                      <a:cubicBezTo>
                        <a:pt x="561275" y="722427"/>
                        <a:pt x="796835" y="500562"/>
                        <a:pt x="1091159" y="588313"/>
                      </a:cubicBezTo>
                      <a:cubicBezTo>
                        <a:pt x="1532729" y="751949"/>
                        <a:pt x="1932185" y="623208"/>
                        <a:pt x="2171480" y="154691"/>
                      </a:cubicBezTo>
                      <a:cubicBezTo>
                        <a:pt x="2216942" y="57019"/>
                        <a:pt x="2303900" y="6992"/>
                        <a:pt x="2398310" y="1118"/>
                      </a:cubicBezTo>
                      <a:close/>
                    </a:path>
                  </a:pathLst>
                </a:cu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black"/>
                    </a:solidFill>
                    <a:latin typeface="Arial" panose="020B0604020202020204" pitchFamily="34" charset="0"/>
                    <a:cs typeface="Arial" panose="020B0604020202020204" pitchFamily="34" charset="0"/>
                  </a:endParaRPr>
                </a:p>
              </p:txBody>
            </p:sp>
          </p:grpSp>
          <p:grpSp>
            <p:nvGrpSpPr>
              <p:cNvPr id="18" name="Group 17">
                <a:extLst>
                  <a:ext uri="{FF2B5EF4-FFF2-40B4-BE49-F238E27FC236}">
                    <a16:creationId xmlns:a16="http://schemas.microsoft.com/office/drawing/2014/main" xmlns="" id="{48B354BF-362E-48E9-9DBC-701B307C6049}"/>
                  </a:ext>
                </a:extLst>
              </p:cNvPr>
              <p:cNvGrpSpPr/>
              <p:nvPr/>
            </p:nvGrpSpPr>
            <p:grpSpPr>
              <a:xfrm>
                <a:off x="4240268" y="3731930"/>
                <a:ext cx="1859161" cy="1118274"/>
                <a:chOff x="4240268" y="3731930"/>
                <a:chExt cx="1859161" cy="1118274"/>
              </a:xfrm>
            </p:grpSpPr>
            <p:sp>
              <p:nvSpPr>
                <p:cNvPr id="19" name="Freeform 16">
                  <a:extLst>
                    <a:ext uri="{FF2B5EF4-FFF2-40B4-BE49-F238E27FC236}">
                      <a16:creationId xmlns:a16="http://schemas.microsoft.com/office/drawing/2014/main" xmlns="" id="{F677388A-5AEE-4C72-A67E-24BE4B4A07C6}"/>
                    </a:ext>
                  </a:extLst>
                </p:cNvPr>
                <p:cNvSpPr/>
                <p:nvPr/>
              </p:nvSpPr>
              <p:spPr>
                <a:xfrm>
                  <a:off x="4240268" y="3731930"/>
                  <a:ext cx="1859161" cy="1118274"/>
                </a:xfrm>
                <a:custGeom>
                  <a:avLst/>
                  <a:gdLst>
                    <a:gd name="connsiteX0" fmla="*/ 0 w 1859161"/>
                    <a:gd name="connsiteY0" fmla="*/ 0 h 1118274"/>
                    <a:gd name="connsiteX1" fmla="*/ 1859161 w 1859161"/>
                    <a:gd name="connsiteY1" fmla="*/ 0 h 1118274"/>
                    <a:gd name="connsiteX2" fmla="*/ 1766221 w 1859161"/>
                    <a:gd name="connsiteY2" fmla="*/ 179108 h 1118274"/>
                    <a:gd name="connsiteX3" fmla="*/ 1532082 w 1859161"/>
                    <a:gd name="connsiteY3" fmla="*/ 622094 h 1118274"/>
                    <a:gd name="connsiteX4" fmla="*/ 1484515 w 1859161"/>
                    <a:gd name="connsiteY4" fmla="*/ 727685 h 1118274"/>
                    <a:gd name="connsiteX5" fmla="*/ 1473235 w 1859161"/>
                    <a:gd name="connsiteY5" fmla="*/ 763311 h 1118274"/>
                    <a:gd name="connsiteX6" fmla="*/ 876216 w 1859161"/>
                    <a:gd name="connsiteY6" fmla="*/ 763311 h 1118274"/>
                    <a:gd name="connsiteX7" fmla="*/ 879495 w 1859161"/>
                    <a:gd name="connsiteY7" fmla="*/ 807748 h 1118274"/>
                    <a:gd name="connsiteX8" fmla="*/ 911265 w 1859161"/>
                    <a:gd name="connsiteY8" fmla="*/ 860527 h 1118274"/>
                    <a:gd name="connsiteX9" fmla="*/ 684183 w 1859161"/>
                    <a:gd name="connsiteY9" fmla="*/ 1117906 h 1118274"/>
                    <a:gd name="connsiteX10" fmla="*/ 478600 w 1859161"/>
                    <a:gd name="connsiteY10" fmla="*/ 868486 h 1118274"/>
                    <a:gd name="connsiteX11" fmla="*/ 520650 w 1859161"/>
                    <a:gd name="connsiteY11" fmla="*/ 770478 h 1118274"/>
                    <a:gd name="connsiteX12" fmla="*/ 518128 w 1859161"/>
                    <a:gd name="connsiteY12" fmla="*/ 763311 h 1118274"/>
                    <a:gd name="connsiteX13" fmla="*/ 0 w 1859161"/>
                    <a:gd name="connsiteY13" fmla="*/ 763311 h 1118274"/>
                    <a:gd name="connsiteX14" fmla="*/ 0 w 1859161"/>
                    <a:gd name="connsiteY14" fmla="*/ 695469 h 1118274"/>
                    <a:gd name="connsiteX15" fmla="*/ 25624 w 1859161"/>
                    <a:gd name="connsiteY15" fmla="*/ 712724 h 1118274"/>
                    <a:gd name="connsiteX16" fmla="*/ 75484 w 1859161"/>
                    <a:gd name="connsiteY16" fmla="*/ 731327 h 1118274"/>
                    <a:gd name="connsiteX17" fmla="*/ 92296 w 1859161"/>
                    <a:gd name="connsiteY17" fmla="*/ 732537 h 1118274"/>
                    <a:gd name="connsiteX18" fmla="*/ 92924 w 1859161"/>
                    <a:gd name="connsiteY18" fmla="*/ 732758 h 1118274"/>
                    <a:gd name="connsiteX19" fmla="*/ 95443 w 1859161"/>
                    <a:gd name="connsiteY19" fmla="*/ 732763 h 1118274"/>
                    <a:gd name="connsiteX20" fmla="*/ 123030 w 1859161"/>
                    <a:gd name="connsiteY20" fmla="*/ 734748 h 1118274"/>
                    <a:gd name="connsiteX21" fmla="*/ 129896 w 1859161"/>
                    <a:gd name="connsiteY21" fmla="*/ 732833 h 1118274"/>
                    <a:gd name="connsiteX22" fmla="*/ 146492 w 1859161"/>
                    <a:gd name="connsiteY22" fmla="*/ 732866 h 1118274"/>
                    <a:gd name="connsiteX23" fmla="*/ 300139 w 1859161"/>
                    <a:gd name="connsiteY23" fmla="*/ 407913 h 1118274"/>
                    <a:gd name="connsiteX24" fmla="*/ 113172 w 1859161"/>
                    <a:gd name="connsiteY24" fmla="*/ 45394 h 1118274"/>
                    <a:gd name="connsiteX25" fmla="*/ 101801 w 1859161"/>
                    <a:gd name="connsiteY25" fmla="*/ 46732 h 1118274"/>
                    <a:gd name="connsiteX26" fmla="*/ 94716 w 1859161"/>
                    <a:gd name="connsiteY26" fmla="*/ 45603 h 1118274"/>
                    <a:gd name="connsiteX27" fmla="*/ 81505 w 1859161"/>
                    <a:gd name="connsiteY27" fmla="*/ 49121 h 1118274"/>
                    <a:gd name="connsiteX28" fmla="*/ 80341 w 1859161"/>
                    <a:gd name="connsiteY28" fmla="*/ 49258 h 1118274"/>
                    <a:gd name="connsiteX29" fmla="*/ 78284 w 1859161"/>
                    <a:gd name="connsiteY29" fmla="*/ 49979 h 1118274"/>
                    <a:gd name="connsiteX30" fmla="*/ 34624 w 1859161"/>
                    <a:gd name="connsiteY30" fmla="*/ 61605 h 1118274"/>
                    <a:gd name="connsiteX31" fmla="*/ 0 w 1859161"/>
                    <a:gd name="connsiteY31" fmla="*/ 81430 h 1118274"/>
                    <a:gd name="connsiteX32" fmla="*/ 0 w 1859161"/>
                    <a:gd name="connsiteY32" fmla="*/ 0 h 11182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859161" h="1118274">
                      <a:moveTo>
                        <a:pt x="0" y="0"/>
                      </a:moveTo>
                      <a:lnTo>
                        <a:pt x="1859161" y="0"/>
                      </a:lnTo>
                      <a:lnTo>
                        <a:pt x="1766221" y="179108"/>
                      </a:lnTo>
                      <a:cubicBezTo>
                        <a:pt x="1687863" y="326770"/>
                        <a:pt x="1609034" y="473963"/>
                        <a:pt x="1532082" y="622094"/>
                      </a:cubicBezTo>
                      <a:cubicBezTo>
                        <a:pt x="1514251" y="656784"/>
                        <a:pt x="1498299" y="691941"/>
                        <a:pt x="1484515" y="727685"/>
                      </a:cubicBezTo>
                      <a:lnTo>
                        <a:pt x="1473235" y="763311"/>
                      </a:lnTo>
                      <a:lnTo>
                        <a:pt x="876216" y="763311"/>
                      </a:lnTo>
                      <a:lnTo>
                        <a:pt x="879495" y="807748"/>
                      </a:lnTo>
                      <a:cubicBezTo>
                        <a:pt x="884895" y="824145"/>
                        <a:pt x="895037" y="841810"/>
                        <a:pt x="911265" y="860527"/>
                      </a:cubicBezTo>
                      <a:cubicBezTo>
                        <a:pt x="1062205" y="1029902"/>
                        <a:pt x="864181" y="1124981"/>
                        <a:pt x="684183" y="1117906"/>
                      </a:cubicBezTo>
                      <a:cubicBezTo>
                        <a:pt x="430227" y="1113041"/>
                        <a:pt x="378440" y="988774"/>
                        <a:pt x="478600" y="868486"/>
                      </a:cubicBezTo>
                      <a:cubicBezTo>
                        <a:pt x="508241" y="832753"/>
                        <a:pt x="522183" y="799298"/>
                        <a:pt x="520650" y="770478"/>
                      </a:cubicBezTo>
                      <a:lnTo>
                        <a:pt x="518128" y="763311"/>
                      </a:lnTo>
                      <a:lnTo>
                        <a:pt x="0" y="763311"/>
                      </a:lnTo>
                      <a:lnTo>
                        <a:pt x="0" y="695469"/>
                      </a:lnTo>
                      <a:lnTo>
                        <a:pt x="25624" y="712724"/>
                      </a:lnTo>
                      <a:cubicBezTo>
                        <a:pt x="42490" y="721399"/>
                        <a:pt x="59180" y="727629"/>
                        <a:pt x="75484" y="731327"/>
                      </a:cubicBezTo>
                      <a:lnTo>
                        <a:pt x="92296" y="732537"/>
                      </a:lnTo>
                      <a:lnTo>
                        <a:pt x="92924" y="732758"/>
                      </a:lnTo>
                      <a:lnTo>
                        <a:pt x="95443" y="732763"/>
                      </a:lnTo>
                      <a:lnTo>
                        <a:pt x="123030" y="734748"/>
                      </a:lnTo>
                      <a:lnTo>
                        <a:pt x="129896" y="732833"/>
                      </a:lnTo>
                      <a:lnTo>
                        <a:pt x="146492" y="732866"/>
                      </a:lnTo>
                      <a:cubicBezTo>
                        <a:pt x="232023" y="716019"/>
                        <a:pt x="296211" y="612982"/>
                        <a:pt x="300139" y="407913"/>
                      </a:cubicBezTo>
                      <a:cubicBezTo>
                        <a:pt x="306996" y="233498"/>
                        <a:pt x="239612" y="45981"/>
                        <a:pt x="113172" y="45394"/>
                      </a:cubicBezTo>
                      <a:lnTo>
                        <a:pt x="101801" y="46732"/>
                      </a:lnTo>
                      <a:lnTo>
                        <a:pt x="94716" y="45603"/>
                      </a:lnTo>
                      <a:lnTo>
                        <a:pt x="81505" y="49121"/>
                      </a:lnTo>
                      <a:lnTo>
                        <a:pt x="80341" y="49258"/>
                      </a:lnTo>
                      <a:lnTo>
                        <a:pt x="78284" y="49979"/>
                      </a:lnTo>
                      <a:lnTo>
                        <a:pt x="34624" y="61605"/>
                      </a:lnTo>
                      <a:lnTo>
                        <a:pt x="0" y="81430"/>
                      </a:lnTo>
                      <a:lnTo>
                        <a:pt x="0" y="0"/>
                      </a:lnTo>
                      <a:close/>
                    </a:path>
                  </a:pathLst>
                </a:custGeom>
                <a:solidFill>
                  <a:srgbClr val="F78E2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solidFill>
                      <a:prstClr val="white"/>
                    </a:solidFill>
                    <a:latin typeface="Arial" panose="020B0604020202020204" pitchFamily="34" charset="0"/>
                    <a:cs typeface="Arial" panose="020B0604020202020204" pitchFamily="34" charset="0"/>
                  </a:endParaRPr>
                </a:p>
              </p:txBody>
            </p:sp>
            <p:grpSp>
              <p:nvGrpSpPr>
                <p:cNvPr id="20" name="Group 19">
                  <a:extLst>
                    <a:ext uri="{FF2B5EF4-FFF2-40B4-BE49-F238E27FC236}">
                      <a16:creationId xmlns:a16="http://schemas.microsoft.com/office/drawing/2014/main" xmlns="" id="{5291A1EC-E8EA-4AC4-83D7-35E543F5C759}"/>
                    </a:ext>
                  </a:extLst>
                </p:cNvPr>
                <p:cNvGrpSpPr/>
                <p:nvPr/>
              </p:nvGrpSpPr>
              <p:grpSpPr>
                <a:xfrm>
                  <a:off x="4899691" y="3872651"/>
                  <a:ext cx="379772" cy="283616"/>
                  <a:chOff x="7401485" y="1242380"/>
                  <a:chExt cx="859737" cy="642054"/>
                </a:xfrm>
                <a:solidFill>
                  <a:srgbClr val="FFFFFF"/>
                </a:solidFill>
                <a:effectLst/>
              </p:grpSpPr>
              <p:sp>
                <p:nvSpPr>
                  <p:cNvPr id="21" name="Freeform 18">
                    <a:extLst>
                      <a:ext uri="{FF2B5EF4-FFF2-40B4-BE49-F238E27FC236}">
                        <a16:creationId xmlns:a16="http://schemas.microsoft.com/office/drawing/2014/main" xmlns="" id="{A5592FC0-AB4B-4BA3-A472-ACDC8994B507}"/>
                      </a:ext>
                    </a:extLst>
                  </p:cNvPr>
                  <p:cNvSpPr/>
                  <p:nvPr/>
                </p:nvSpPr>
                <p:spPr>
                  <a:xfrm rot="18900000">
                    <a:off x="7621316" y="1263934"/>
                    <a:ext cx="639906" cy="193650"/>
                  </a:xfrm>
                  <a:custGeom>
                    <a:avLst/>
                    <a:gdLst>
                      <a:gd name="connsiteX0" fmla="*/ 0 w 4187076"/>
                      <a:gd name="connsiteY0" fmla="*/ 592801 h 1294760"/>
                      <a:gd name="connsiteX1" fmla="*/ 0 w 4187076"/>
                      <a:gd name="connsiteY1" fmla="*/ 592802 h 1294760"/>
                      <a:gd name="connsiteX2" fmla="*/ 0 w 4187076"/>
                      <a:gd name="connsiteY2" fmla="*/ 592802 h 1294760"/>
                      <a:gd name="connsiteX3" fmla="*/ 4137573 w 4187076"/>
                      <a:gd name="connsiteY3" fmla="*/ 0 h 1294760"/>
                      <a:gd name="connsiteX4" fmla="*/ 3886400 w 4187076"/>
                      <a:gd name="connsiteY4" fmla="*/ 668284 h 1294760"/>
                      <a:gd name="connsiteX5" fmla="*/ 4187076 w 4187076"/>
                      <a:gd name="connsiteY5" fmla="*/ 1270363 h 1294760"/>
                      <a:gd name="connsiteX6" fmla="*/ 3056470 w 4187076"/>
                      <a:gd name="connsiteY6" fmla="*/ 1294760 h 1294760"/>
                      <a:gd name="connsiteX7" fmla="*/ 2247040 w 4187076"/>
                      <a:gd name="connsiteY7" fmla="*/ 744830 h 1294760"/>
                      <a:gd name="connsiteX8" fmla="*/ 2244655 w 4187076"/>
                      <a:gd name="connsiteY8" fmla="*/ 741762 h 1294760"/>
                      <a:gd name="connsiteX9" fmla="*/ 148960 w 4187076"/>
                      <a:gd name="connsiteY9" fmla="*/ 741761 h 1294760"/>
                      <a:gd name="connsiteX10" fmla="*/ 11706 w 4187076"/>
                      <a:gd name="connsiteY10" fmla="*/ 650782 h 1294760"/>
                      <a:gd name="connsiteX11" fmla="*/ 0 w 4187076"/>
                      <a:gd name="connsiteY11" fmla="*/ 592802 h 1294760"/>
                      <a:gd name="connsiteX12" fmla="*/ 11706 w 4187076"/>
                      <a:gd name="connsiteY12" fmla="*/ 534820 h 1294760"/>
                      <a:gd name="connsiteX13" fmla="*/ 148960 w 4187076"/>
                      <a:gd name="connsiteY13" fmla="*/ 443842 h 1294760"/>
                      <a:gd name="connsiteX14" fmla="*/ 2304691 w 4187076"/>
                      <a:gd name="connsiteY14" fmla="*/ 443842 h 1294760"/>
                      <a:gd name="connsiteX15" fmla="*/ 2316317 w 4187076"/>
                      <a:gd name="connsiteY15" fmla="*/ 434371 h 1294760"/>
                      <a:gd name="connsiteX16" fmla="*/ 3145820 w 4187076"/>
                      <a:gd name="connsiteY16" fmla="*/ 31690 h 1294760"/>
                      <a:gd name="connsiteX17" fmla="*/ 4137573 w 4187076"/>
                      <a:gd name="connsiteY17" fmla="*/ 0 h 1294760"/>
                      <a:gd name="connsiteX0" fmla="*/ 0 w 4187076"/>
                      <a:gd name="connsiteY0" fmla="*/ 581776 h 1283735"/>
                      <a:gd name="connsiteX1" fmla="*/ 0 w 4187076"/>
                      <a:gd name="connsiteY1" fmla="*/ 581777 h 1283735"/>
                      <a:gd name="connsiteX2" fmla="*/ 0 w 4187076"/>
                      <a:gd name="connsiteY2" fmla="*/ 581777 h 1283735"/>
                      <a:gd name="connsiteX3" fmla="*/ 0 w 4187076"/>
                      <a:gd name="connsiteY3" fmla="*/ 581776 h 1283735"/>
                      <a:gd name="connsiteX4" fmla="*/ 4148597 w 4187076"/>
                      <a:gd name="connsiteY4" fmla="*/ 1 h 1283735"/>
                      <a:gd name="connsiteX5" fmla="*/ 3886400 w 4187076"/>
                      <a:gd name="connsiteY5" fmla="*/ 657259 h 1283735"/>
                      <a:gd name="connsiteX6" fmla="*/ 4187076 w 4187076"/>
                      <a:gd name="connsiteY6" fmla="*/ 1259338 h 1283735"/>
                      <a:gd name="connsiteX7" fmla="*/ 3056470 w 4187076"/>
                      <a:gd name="connsiteY7" fmla="*/ 1283735 h 1283735"/>
                      <a:gd name="connsiteX8" fmla="*/ 2247040 w 4187076"/>
                      <a:gd name="connsiteY8" fmla="*/ 733805 h 1283735"/>
                      <a:gd name="connsiteX9" fmla="*/ 2244655 w 4187076"/>
                      <a:gd name="connsiteY9" fmla="*/ 730737 h 1283735"/>
                      <a:gd name="connsiteX10" fmla="*/ 148960 w 4187076"/>
                      <a:gd name="connsiteY10" fmla="*/ 730736 h 1283735"/>
                      <a:gd name="connsiteX11" fmla="*/ 11706 w 4187076"/>
                      <a:gd name="connsiteY11" fmla="*/ 639757 h 1283735"/>
                      <a:gd name="connsiteX12" fmla="*/ 0 w 4187076"/>
                      <a:gd name="connsiteY12" fmla="*/ 581777 h 1283735"/>
                      <a:gd name="connsiteX13" fmla="*/ 11706 w 4187076"/>
                      <a:gd name="connsiteY13" fmla="*/ 523795 h 1283735"/>
                      <a:gd name="connsiteX14" fmla="*/ 148960 w 4187076"/>
                      <a:gd name="connsiteY14" fmla="*/ 432817 h 1283735"/>
                      <a:gd name="connsiteX15" fmla="*/ 2304691 w 4187076"/>
                      <a:gd name="connsiteY15" fmla="*/ 432817 h 1283735"/>
                      <a:gd name="connsiteX16" fmla="*/ 2316317 w 4187076"/>
                      <a:gd name="connsiteY16" fmla="*/ 423346 h 1283735"/>
                      <a:gd name="connsiteX17" fmla="*/ 3145820 w 4187076"/>
                      <a:gd name="connsiteY17" fmla="*/ 20665 h 1283735"/>
                      <a:gd name="connsiteX18" fmla="*/ 4148597 w 4187076"/>
                      <a:gd name="connsiteY18" fmla="*/ 1 h 1283735"/>
                      <a:gd name="connsiteX0" fmla="*/ 0 w 4187076"/>
                      <a:gd name="connsiteY0" fmla="*/ 565143 h 1267102"/>
                      <a:gd name="connsiteX1" fmla="*/ 0 w 4187076"/>
                      <a:gd name="connsiteY1" fmla="*/ 565144 h 1267102"/>
                      <a:gd name="connsiteX2" fmla="*/ 0 w 4187076"/>
                      <a:gd name="connsiteY2" fmla="*/ 565144 h 1267102"/>
                      <a:gd name="connsiteX3" fmla="*/ 0 w 4187076"/>
                      <a:gd name="connsiteY3" fmla="*/ 565143 h 1267102"/>
                      <a:gd name="connsiteX4" fmla="*/ 4104520 w 4187076"/>
                      <a:gd name="connsiteY4" fmla="*/ 5401 h 1267102"/>
                      <a:gd name="connsiteX5" fmla="*/ 3886400 w 4187076"/>
                      <a:gd name="connsiteY5" fmla="*/ 640626 h 1267102"/>
                      <a:gd name="connsiteX6" fmla="*/ 4187076 w 4187076"/>
                      <a:gd name="connsiteY6" fmla="*/ 1242705 h 1267102"/>
                      <a:gd name="connsiteX7" fmla="*/ 3056470 w 4187076"/>
                      <a:gd name="connsiteY7" fmla="*/ 1267102 h 1267102"/>
                      <a:gd name="connsiteX8" fmla="*/ 2247040 w 4187076"/>
                      <a:gd name="connsiteY8" fmla="*/ 717172 h 1267102"/>
                      <a:gd name="connsiteX9" fmla="*/ 2244655 w 4187076"/>
                      <a:gd name="connsiteY9" fmla="*/ 714104 h 1267102"/>
                      <a:gd name="connsiteX10" fmla="*/ 148960 w 4187076"/>
                      <a:gd name="connsiteY10" fmla="*/ 714103 h 1267102"/>
                      <a:gd name="connsiteX11" fmla="*/ 11706 w 4187076"/>
                      <a:gd name="connsiteY11" fmla="*/ 623124 h 1267102"/>
                      <a:gd name="connsiteX12" fmla="*/ 0 w 4187076"/>
                      <a:gd name="connsiteY12" fmla="*/ 565144 h 1267102"/>
                      <a:gd name="connsiteX13" fmla="*/ 11706 w 4187076"/>
                      <a:gd name="connsiteY13" fmla="*/ 507162 h 1267102"/>
                      <a:gd name="connsiteX14" fmla="*/ 148960 w 4187076"/>
                      <a:gd name="connsiteY14" fmla="*/ 416184 h 1267102"/>
                      <a:gd name="connsiteX15" fmla="*/ 2304691 w 4187076"/>
                      <a:gd name="connsiteY15" fmla="*/ 416184 h 1267102"/>
                      <a:gd name="connsiteX16" fmla="*/ 2316317 w 4187076"/>
                      <a:gd name="connsiteY16" fmla="*/ 406713 h 1267102"/>
                      <a:gd name="connsiteX17" fmla="*/ 3145820 w 4187076"/>
                      <a:gd name="connsiteY17" fmla="*/ 4032 h 1267102"/>
                      <a:gd name="connsiteX18" fmla="*/ 4104520 w 4187076"/>
                      <a:gd name="connsiteY18" fmla="*/ 5401 h 1267102"/>
                      <a:gd name="connsiteX0" fmla="*/ 0 w 4198088"/>
                      <a:gd name="connsiteY0" fmla="*/ 565143 h 1275759"/>
                      <a:gd name="connsiteX1" fmla="*/ 0 w 4198088"/>
                      <a:gd name="connsiteY1" fmla="*/ 565144 h 1275759"/>
                      <a:gd name="connsiteX2" fmla="*/ 0 w 4198088"/>
                      <a:gd name="connsiteY2" fmla="*/ 565144 h 1275759"/>
                      <a:gd name="connsiteX3" fmla="*/ 0 w 4198088"/>
                      <a:gd name="connsiteY3" fmla="*/ 565143 h 1275759"/>
                      <a:gd name="connsiteX4" fmla="*/ 4104520 w 4198088"/>
                      <a:gd name="connsiteY4" fmla="*/ 5401 h 1275759"/>
                      <a:gd name="connsiteX5" fmla="*/ 3886400 w 4198088"/>
                      <a:gd name="connsiteY5" fmla="*/ 640626 h 1275759"/>
                      <a:gd name="connsiteX6" fmla="*/ 4198087 w 4198088"/>
                      <a:gd name="connsiteY6" fmla="*/ 1275760 h 1275759"/>
                      <a:gd name="connsiteX7" fmla="*/ 3056470 w 4198088"/>
                      <a:gd name="connsiteY7" fmla="*/ 1267102 h 1275759"/>
                      <a:gd name="connsiteX8" fmla="*/ 2247040 w 4198088"/>
                      <a:gd name="connsiteY8" fmla="*/ 717172 h 1275759"/>
                      <a:gd name="connsiteX9" fmla="*/ 2244655 w 4198088"/>
                      <a:gd name="connsiteY9" fmla="*/ 714104 h 1275759"/>
                      <a:gd name="connsiteX10" fmla="*/ 148960 w 4198088"/>
                      <a:gd name="connsiteY10" fmla="*/ 714103 h 1275759"/>
                      <a:gd name="connsiteX11" fmla="*/ 11706 w 4198088"/>
                      <a:gd name="connsiteY11" fmla="*/ 623124 h 1275759"/>
                      <a:gd name="connsiteX12" fmla="*/ 0 w 4198088"/>
                      <a:gd name="connsiteY12" fmla="*/ 565144 h 1275759"/>
                      <a:gd name="connsiteX13" fmla="*/ 11706 w 4198088"/>
                      <a:gd name="connsiteY13" fmla="*/ 507162 h 1275759"/>
                      <a:gd name="connsiteX14" fmla="*/ 148960 w 4198088"/>
                      <a:gd name="connsiteY14" fmla="*/ 416184 h 1275759"/>
                      <a:gd name="connsiteX15" fmla="*/ 2304691 w 4198088"/>
                      <a:gd name="connsiteY15" fmla="*/ 416184 h 1275759"/>
                      <a:gd name="connsiteX16" fmla="*/ 2316317 w 4198088"/>
                      <a:gd name="connsiteY16" fmla="*/ 406713 h 1275759"/>
                      <a:gd name="connsiteX17" fmla="*/ 3145820 w 4198088"/>
                      <a:gd name="connsiteY17" fmla="*/ 4032 h 1275759"/>
                      <a:gd name="connsiteX18" fmla="*/ 4104520 w 4198088"/>
                      <a:gd name="connsiteY18" fmla="*/ 5401 h 1275759"/>
                      <a:gd name="connsiteX0" fmla="*/ 0 w 4187069"/>
                      <a:gd name="connsiteY0" fmla="*/ 565143 h 1267102"/>
                      <a:gd name="connsiteX1" fmla="*/ 0 w 4187069"/>
                      <a:gd name="connsiteY1" fmla="*/ 565144 h 1267102"/>
                      <a:gd name="connsiteX2" fmla="*/ 0 w 4187069"/>
                      <a:gd name="connsiteY2" fmla="*/ 565144 h 1267102"/>
                      <a:gd name="connsiteX3" fmla="*/ 0 w 4187069"/>
                      <a:gd name="connsiteY3" fmla="*/ 565143 h 1267102"/>
                      <a:gd name="connsiteX4" fmla="*/ 4104520 w 4187069"/>
                      <a:gd name="connsiteY4" fmla="*/ 5401 h 1267102"/>
                      <a:gd name="connsiteX5" fmla="*/ 3886400 w 4187069"/>
                      <a:gd name="connsiteY5" fmla="*/ 640626 h 1267102"/>
                      <a:gd name="connsiteX6" fmla="*/ 4187066 w 4187069"/>
                      <a:gd name="connsiteY6" fmla="*/ 1264732 h 1267102"/>
                      <a:gd name="connsiteX7" fmla="*/ 3056470 w 4187069"/>
                      <a:gd name="connsiteY7" fmla="*/ 1267102 h 1267102"/>
                      <a:gd name="connsiteX8" fmla="*/ 2247040 w 4187069"/>
                      <a:gd name="connsiteY8" fmla="*/ 717172 h 1267102"/>
                      <a:gd name="connsiteX9" fmla="*/ 2244655 w 4187069"/>
                      <a:gd name="connsiteY9" fmla="*/ 714104 h 1267102"/>
                      <a:gd name="connsiteX10" fmla="*/ 148960 w 4187069"/>
                      <a:gd name="connsiteY10" fmla="*/ 714103 h 1267102"/>
                      <a:gd name="connsiteX11" fmla="*/ 11706 w 4187069"/>
                      <a:gd name="connsiteY11" fmla="*/ 623124 h 1267102"/>
                      <a:gd name="connsiteX12" fmla="*/ 0 w 4187069"/>
                      <a:gd name="connsiteY12" fmla="*/ 565144 h 1267102"/>
                      <a:gd name="connsiteX13" fmla="*/ 11706 w 4187069"/>
                      <a:gd name="connsiteY13" fmla="*/ 507162 h 1267102"/>
                      <a:gd name="connsiteX14" fmla="*/ 148960 w 4187069"/>
                      <a:gd name="connsiteY14" fmla="*/ 416184 h 1267102"/>
                      <a:gd name="connsiteX15" fmla="*/ 2304691 w 4187069"/>
                      <a:gd name="connsiteY15" fmla="*/ 416184 h 1267102"/>
                      <a:gd name="connsiteX16" fmla="*/ 2316317 w 4187069"/>
                      <a:gd name="connsiteY16" fmla="*/ 406713 h 1267102"/>
                      <a:gd name="connsiteX17" fmla="*/ 3145820 w 4187069"/>
                      <a:gd name="connsiteY17" fmla="*/ 4032 h 1267102"/>
                      <a:gd name="connsiteX18" fmla="*/ 4104520 w 4187069"/>
                      <a:gd name="connsiteY18" fmla="*/ 5401 h 1267102"/>
                      <a:gd name="connsiteX0" fmla="*/ 0 w 4187069"/>
                      <a:gd name="connsiteY0" fmla="*/ 565143 h 1267102"/>
                      <a:gd name="connsiteX1" fmla="*/ 0 w 4187069"/>
                      <a:gd name="connsiteY1" fmla="*/ 565144 h 1267102"/>
                      <a:gd name="connsiteX2" fmla="*/ 0 w 4187069"/>
                      <a:gd name="connsiteY2" fmla="*/ 565144 h 1267102"/>
                      <a:gd name="connsiteX3" fmla="*/ 0 w 4187069"/>
                      <a:gd name="connsiteY3" fmla="*/ 565143 h 1267102"/>
                      <a:gd name="connsiteX4" fmla="*/ 4104520 w 4187069"/>
                      <a:gd name="connsiteY4" fmla="*/ 5401 h 1267102"/>
                      <a:gd name="connsiteX5" fmla="*/ 3886400 w 4187069"/>
                      <a:gd name="connsiteY5" fmla="*/ 640626 h 1267102"/>
                      <a:gd name="connsiteX6" fmla="*/ 4187066 w 4187069"/>
                      <a:gd name="connsiteY6" fmla="*/ 1264732 h 1267102"/>
                      <a:gd name="connsiteX7" fmla="*/ 3056474 w 4187069"/>
                      <a:gd name="connsiteY7" fmla="*/ 1267101 h 1267102"/>
                      <a:gd name="connsiteX8" fmla="*/ 2247040 w 4187069"/>
                      <a:gd name="connsiteY8" fmla="*/ 717172 h 1267102"/>
                      <a:gd name="connsiteX9" fmla="*/ 2244655 w 4187069"/>
                      <a:gd name="connsiteY9" fmla="*/ 714104 h 1267102"/>
                      <a:gd name="connsiteX10" fmla="*/ 148960 w 4187069"/>
                      <a:gd name="connsiteY10" fmla="*/ 714103 h 1267102"/>
                      <a:gd name="connsiteX11" fmla="*/ 11706 w 4187069"/>
                      <a:gd name="connsiteY11" fmla="*/ 623124 h 1267102"/>
                      <a:gd name="connsiteX12" fmla="*/ 0 w 4187069"/>
                      <a:gd name="connsiteY12" fmla="*/ 565144 h 1267102"/>
                      <a:gd name="connsiteX13" fmla="*/ 11706 w 4187069"/>
                      <a:gd name="connsiteY13" fmla="*/ 507162 h 1267102"/>
                      <a:gd name="connsiteX14" fmla="*/ 148960 w 4187069"/>
                      <a:gd name="connsiteY14" fmla="*/ 416184 h 1267102"/>
                      <a:gd name="connsiteX15" fmla="*/ 2304691 w 4187069"/>
                      <a:gd name="connsiteY15" fmla="*/ 416184 h 1267102"/>
                      <a:gd name="connsiteX16" fmla="*/ 2316317 w 4187069"/>
                      <a:gd name="connsiteY16" fmla="*/ 406713 h 1267102"/>
                      <a:gd name="connsiteX17" fmla="*/ 3145820 w 4187069"/>
                      <a:gd name="connsiteY17" fmla="*/ 4032 h 1267102"/>
                      <a:gd name="connsiteX18" fmla="*/ 4104520 w 4187069"/>
                      <a:gd name="connsiteY18" fmla="*/ 5401 h 1267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187069" h="1267102">
                        <a:moveTo>
                          <a:pt x="0" y="565143"/>
                        </a:moveTo>
                        <a:lnTo>
                          <a:pt x="0" y="565144"/>
                        </a:lnTo>
                        <a:lnTo>
                          <a:pt x="0" y="565144"/>
                        </a:lnTo>
                        <a:lnTo>
                          <a:pt x="0" y="565143"/>
                        </a:lnTo>
                        <a:close/>
                        <a:moveTo>
                          <a:pt x="4104520" y="5401"/>
                        </a:moveTo>
                        <a:cubicBezTo>
                          <a:pt x="4013198" y="251556"/>
                          <a:pt x="3966703" y="422997"/>
                          <a:pt x="3886400" y="640626"/>
                        </a:cubicBezTo>
                        <a:cubicBezTo>
                          <a:pt x="4024307" y="916532"/>
                          <a:pt x="4024255" y="951546"/>
                          <a:pt x="4187066" y="1264732"/>
                        </a:cubicBezTo>
                        <a:lnTo>
                          <a:pt x="3056474" y="1267101"/>
                        </a:lnTo>
                        <a:cubicBezTo>
                          <a:pt x="2791292" y="1076881"/>
                          <a:pt x="2429412" y="842610"/>
                          <a:pt x="2247040" y="717172"/>
                        </a:cubicBezTo>
                        <a:lnTo>
                          <a:pt x="2244655" y="714104"/>
                        </a:lnTo>
                        <a:lnTo>
                          <a:pt x="148960" y="714103"/>
                        </a:lnTo>
                        <a:cubicBezTo>
                          <a:pt x="87259" y="714103"/>
                          <a:pt x="34320" y="676588"/>
                          <a:pt x="11706" y="623124"/>
                        </a:cubicBezTo>
                        <a:lnTo>
                          <a:pt x="0" y="565144"/>
                        </a:lnTo>
                        <a:lnTo>
                          <a:pt x="11706" y="507162"/>
                        </a:lnTo>
                        <a:cubicBezTo>
                          <a:pt x="34320" y="453698"/>
                          <a:pt x="87259" y="416184"/>
                          <a:pt x="148960" y="416184"/>
                        </a:cubicBezTo>
                        <a:lnTo>
                          <a:pt x="2304691" y="416184"/>
                        </a:lnTo>
                        <a:lnTo>
                          <a:pt x="2316317" y="406713"/>
                        </a:lnTo>
                        <a:cubicBezTo>
                          <a:pt x="2497929" y="331631"/>
                          <a:pt x="2847409" y="153401"/>
                          <a:pt x="3145820" y="4032"/>
                        </a:cubicBezTo>
                        <a:cubicBezTo>
                          <a:pt x="3476404" y="-6531"/>
                          <a:pt x="3744656" y="7210"/>
                          <a:pt x="4104520" y="5401"/>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2" name="Freeform 19">
                    <a:extLst>
                      <a:ext uri="{FF2B5EF4-FFF2-40B4-BE49-F238E27FC236}">
                        <a16:creationId xmlns:a16="http://schemas.microsoft.com/office/drawing/2014/main" xmlns="" id="{6ED7453D-80F6-4A4A-B16E-50F4832BE49F}"/>
                      </a:ext>
                    </a:extLst>
                  </p:cNvPr>
                  <p:cNvSpPr/>
                  <p:nvPr/>
                </p:nvSpPr>
                <p:spPr>
                  <a:xfrm>
                    <a:off x="7544592" y="1389554"/>
                    <a:ext cx="354259" cy="354259"/>
                  </a:xfrm>
                  <a:custGeom>
                    <a:avLst/>
                    <a:gdLst>
                      <a:gd name="connsiteX0" fmla="*/ 1159004 w 2318008"/>
                      <a:gd name="connsiteY0" fmla="*/ 0 h 2318008"/>
                      <a:gd name="connsiteX1" fmla="*/ 1711454 w 2318008"/>
                      <a:gd name="connsiteY1" fmla="*/ 139886 h 2318008"/>
                      <a:gd name="connsiteX2" fmla="*/ 1721693 w 2318008"/>
                      <a:gd name="connsiteY2" fmla="*/ 146106 h 2318008"/>
                      <a:gd name="connsiteX3" fmla="*/ 1346540 w 2318008"/>
                      <a:gd name="connsiteY3" fmla="*/ 515609 h 2318008"/>
                      <a:gd name="connsiteX4" fmla="*/ 1294672 w 2318008"/>
                      <a:gd name="connsiteY4" fmla="*/ 499509 h 2318008"/>
                      <a:gd name="connsiteX5" fmla="*/ 1159004 w 2318008"/>
                      <a:gd name="connsiteY5" fmla="*/ 485832 h 2318008"/>
                      <a:gd name="connsiteX6" fmla="*/ 485832 w 2318008"/>
                      <a:gd name="connsiteY6" fmla="*/ 1159004 h 2318008"/>
                      <a:gd name="connsiteX7" fmla="*/ 1159004 w 2318008"/>
                      <a:gd name="connsiteY7" fmla="*/ 1832176 h 2318008"/>
                      <a:gd name="connsiteX8" fmla="*/ 1832176 w 2318008"/>
                      <a:gd name="connsiteY8" fmla="*/ 1159004 h 2318008"/>
                      <a:gd name="connsiteX9" fmla="*/ 1818500 w 2318008"/>
                      <a:gd name="connsiteY9" fmla="*/ 1023336 h 2318008"/>
                      <a:gd name="connsiteX10" fmla="*/ 1804053 w 2318008"/>
                      <a:gd name="connsiteY10" fmla="*/ 976796 h 2318008"/>
                      <a:gd name="connsiteX11" fmla="*/ 2178713 w 2318008"/>
                      <a:gd name="connsiteY11" fmla="*/ 607779 h 2318008"/>
                      <a:gd name="connsiteX12" fmla="*/ 2226928 w 2318008"/>
                      <a:gd name="connsiteY12" fmla="*/ 707868 h 2318008"/>
                      <a:gd name="connsiteX13" fmla="*/ 2318008 w 2318008"/>
                      <a:gd name="connsiteY13" fmla="*/ 1159004 h 2318008"/>
                      <a:gd name="connsiteX14" fmla="*/ 1159004 w 2318008"/>
                      <a:gd name="connsiteY14" fmla="*/ 2318008 h 2318008"/>
                      <a:gd name="connsiteX15" fmla="*/ 0 w 2318008"/>
                      <a:gd name="connsiteY15" fmla="*/ 1159004 h 2318008"/>
                      <a:gd name="connsiteX16" fmla="*/ 1159004 w 2318008"/>
                      <a:gd name="connsiteY16" fmla="*/ 0 h 2318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318008" h="2318008">
                        <a:moveTo>
                          <a:pt x="1159004" y="0"/>
                        </a:moveTo>
                        <a:cubicBezTo>
                          <a:pt x="1359036" y="0"/>
                          <a:pt x="1547231" y="50674"/>
                          <a:pt x="1711454" y="139886"/>
                        </a:cubicBezTo>
                        <a:lnTo>
                          <a:pt x="1721693" y="146106"/>
                        </a:lnTo>
                        <a:lnTo>
                          <a:pt x="1346540" y="515609"/>
                        </a:lnTo>
                        <a:lnTo>
                          <a:pt x="1294672" y="499509"/>
                        </a:lnTo>
                        <a:cubicBezTo>
                          <a:pt x="1250850" y="490541"/>
                          <a:pt x="1205477" y="485832"/>
                          <a:pt x="1159004" y="485832"/>
                        </a:cubicBezTo>
                        <a:cubicBezTo>
                          <a:pt x="787221" y="485832"/>
                          <a:pt x="485832" y="787221"/>
                          <a:pt x="485832" y="1159004"/>
                        </a:cubicBezTo>
                        <a:cubicBezTo>
                          <a:pt x="485832" y="1530787"/>
                          <a:pt x="787221" y="1832176"/>
                          <a:pt x="1159004" y="1832176"/>
                        </a:cubicBezTo>
                        <a:cubicBezTo>
                          <a:pt x="1530787" y="1832176"/>
                          <a:pt x="1832176" y="1530787"/>
                          <a:pt x="1832176" y="1159004"/>
                        </a:cubicBezTo>
                        <a:cubicBezTo>
                          <a:pt x="1832176" y="1112531"/>
                          <a:pt x="1827467" y="1067158"/>
                          <a:pt x="1818500" y="1023336"/>
                        </a:cubicBezTo>
                        <a:lnTo>
                          <a:pt x="1804053" y="976796"/>
                        </a:lnTo>
                        <a:lnTo>
                          <a:pt x="2178713" y="607779"/>
                        </a:lnTo>
                        <a:lnTo>
                          <a:pt x="2226928" y="707868"/>
                        </a:lnTo>
                        <a:cubicBezTo>
                          <a:pt x="2285577" y="846529"/>
                          <a:pt x="2318008" y="998979"/>
                          <a:pt x="2318008" y="1159004"/>
                        </a:cubicBezTo>
                        <a:cubicBezTo>
                          <a:pt x="2318008" y="1799104"/>
                          <a:pt x="1799104" y="2318008"/>
                          <a:pt x="1159004" y="2318008"/>
                        </a:cubicBezTo>
                        <a:cubicBezTo>
                          <a:pt x="518904" y="2318008"/>
                          <a:pt x="0" y="1799104"/>
                          <a:pt x="0" y="1159004"/>
                        </a:cubicBezTo>
                        <a:cubicBezTo>
                          <a:pt x="0" y="518904"/>
                          <a:pt x="518904" y="0"/>
                          <a:pt x="1159004"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sp>
                <p:nvSpPr>
                  <p:cNvPr id="23" name="Freeform 20">
                    <a:extLst>
                      <a:ext uri="{FF2B5EF4-FFF2-40B4-BE49-F238E27FC236}">
                        <a16:creationId xmlns:a16="http://schemas.microsoft.com/office/drawing/2014/main" xmlns="" id="{93498A4F-CABB-4CA9-88E4-2AF053EFFE4F}"/>
                      </a:ext>
                    </a:extLst>
                  </p:cNvPr>
                  <p:cNvSpPr/>
                  <p:nvPr/>
                </p:nvSpPr>
                <p:spPr>
                  <a:xfrm>
                    <a:off x="7401485" y="1242380"/>
                    <a:ext cx="642055" cy="642054"/>
                  </a:xfrm>
                  <a:custGeom>
                    <a:avLst/>
                    <a:gdLst>
                      <a:gd name="connsiteX0" fmla="*/ 2100565 w 4201130"/>
                      <a:gd name="connsiteY0" fmla="*/ 0 h 4201130"/>
                      <a:gd name="connsiteX1" fmla="*/ 3275011 w 4201130"/>
                      <a:gd name="connsiteY1" fmla="*/ 358744 h 4201130"/>
                      <a:gd name="connsiteX2" fmla="*/ 3343083 w 4201130"/>
                      <a:gd name="connsiteY2" fmla="*/ 409647 h 4201130"/>
                      <a:gd name="connsiteX3" fmla="*/ 3019166 w 4201130"/>
                      <a:gd name="connsiteY3" fmla="*/ 728686 h 4201130"/>
                      <a:gd name="connsiteX4" fmla="*/ 2887577 w 4201130"/>
                      <a:gd name="connsiteY4" fmla="*/ 648744 h 4201130"/>
                      <a:gd name="connsiteX5" fmla="*/ 2100565 w 4201130"/>
                      <a:gd name="connsiteY5" fmla="*/ 449465 h 4201130"/>
                      <a:gd name="connsiteX6" fmla="*/ 449465 w 4201130"/>
                      <a:gd name="connsiteY6" fmla="*/ 2100565 h 4201130"/>
                      <a:gd name="connsiteX7" fmla="*/ 2100565 w 4201130"/>
                      <a:gd name="connsiteY7" fmla="*/ 3751665 h 4201130"/>
                      <a:gd name="connsiteX8" fmla="*/ 3751665 w 4201130"/>
                      <a:gd name="connsiteY8" fmla="*/ 2100565 h 4201130"/>
                      <a:gd name="connsiteX9" fmla="*/ 3552386 w 4201130"/>
                      <a:gd name="connsiteY9" fmla="*/ 1313553 h 4201130"/>
                      <a:gd name="connsiteX10" fmla="*/ 3477035 w 4201130"/>
                      <a:gd name="connsiteY10" fmla="*/ 1189522 h 4201130"/>
                      <a:gd name="connsiteX11" fmla="*/ 3800854 w 4201130"/>
                      <a:gd name="connsiteY11" fmla="*/ 870579 h 4201130"/>
                      <a:gd name="connsiteX12" fmla="*/ 3842387 w 4201130"/>
                      <a:gd name="connsiteY12" fmla="*/ 926119 h 4201130"/>
                      <a:gd name="connsiteX13" fmla="*/ 4201130 w 4201130"/>
                      <a:gd name="connsiteY13" fmla="*/ 2100565 h 4201130"/>
                      <a:gd name="connsiteX14" fmla="*/ 2100565 w 4201130"/>
                      <a:gd name="connsiteY14" fmla="*/ 4201130 h 4201130"/>
                      <a:gd name="connsiteX15" fmla="*/ 0 w 4201130"/>
                      <a:gd name="connsiteY15" fmla="*/ 2100565 h 4201130"/>
                      <a:gd name="connsiteX16" fmla="*/ 2100565 w 4201130"/>
                      <a:gd name="connsiteY16" fmla="*/ 0 h 42011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01130" h="4201130">
                        <a:moveTo>
                          <a:pt x="2100565" y="0"/>
                        </a:moveTo>
                        <a:cubicBezTo>
                          <a:pt x="2535606" y="0"/>
                          <a:pt x="2939759" y="132252"/>
                          <a:pt x="3275011" y="358744"/>
                        </a:cubicBezTo>
                        <a:lnTo>
                          <a:pt x="3343083" y="409647"/>
                        </a:lnTo>
                        <a:lnTo>
                          <a:pt x="3019166" y="728686"/>
                        </a:lnTo>
                        <a:lnTo>
                          <a:pt x="2887577" y="648744"/>
                        </a:lnTo>
                        <a:cubicBezTo>
                          <a:pt x="2653628" y="521655"/>
                          <a:pt x="2385527" y="449465"/>
                          <a:pt x="2100565" y="449465"/>
                        </a:cubicBezTo>
                        <a:cubicBezTo>
                          <a:pt x="1188688" y="449465"/>
                          <a:pt x="449465" y="1188688"/>
                          <a:pt x="449465" y="2100565"/>
                        </a:cubicBezTo>
                        <a:cubicBezTo>
                          <a:pt x="449465" y="3012442"/>
                          <a:pt x="1188688" y="3751665"/>
                          <a:pt x="2100565" y="3751665"/>
                        </a:cubicBezTo>
                        <a:cubicBezTo>
                          <a:pt x="3012442" y="3751665"/>
                          <a:pt x="3751665" y="3012442"/>
                          <a:pt x="3751665" y="2100565"/>
                        </a:cubicBezTo>
                        <a:cubicBezTo>
                          <a:pt x="3751665" y="1815604"/>
                          <a:pt x="3679476" y="1547503"/>
                          <a:pt x="3552386" y="1313553"/>
                        </a:cubicBezTo>
                        <a:lnTo>
                          <a:pt x="3477035" y="1189522"/>
                        </a:lnTo>
                        <a:lnTo>
                          <a:pt x="3800854" y="870579"/>
                        </a:lnTo>
                        <a:lnTo>
                          <a:pt x="3842387" y="926119"/>
                        </a:lnTo>
                        <a:cubicBezTo>
                          <a:pt x="4068879" y="1261372"/>
                          <a:pt x="4201130" y="1665524"/>
                          <a:pt x="4201130" y="2100565"/>
                        </a:cubicBezTo>
                        <a:cubicBezTo>
                          <a:pt x="4201130" y="3260675"/>
                          <a:pt x="3260675" y="4201130"/>
                          <a:pt x="2100565" y="4201130"/>
                        </a:cubicBezTo>
                        <a:cubicBezTo>
                          <a:pt x="940455" y="4201130"/>
                          <a:pt x="0" y="3260675"/>
                          <a:pt x="0" y="2100565"/>
                        </a:cubicBezTo>
                        <a:cubicBezTo>
                          <a:pt x="0" y="940455"/>
                          <a:pt x="940455" y="0"/>
                          <a:pt x="2100565" y="0"/>
                        </a:cubicBezTo>
                        <a:close/>
                      </a:path>
                    </a:pathLst>
                  </a:custGeom>
                  <a:grp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rial" panose="020B0604020202020204" pitchFamily="34" charset="0"/>
                      <a:cs typeface="Arial" panose="020B0604020202020204" pitchFamily="34" charset="0"/>
                    </a:endParaRPr>
                  </a:p>
                </p:txBody>
              </p:sp>
            </p:grpSp>
          </p:grpSp>
        </p:grpSp>
      </p:grpSp>
    </p:spTree>
    <p:extLst>
      <p:ext uri="{BB962C8B-B14F-4D97-AF65-F5344CB8AC3E}">
        <p14:creationId xmlns:p14="http://schemas.microsoft.com/office/powerpoint/2010/main" val="207947617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0"/>
            <a:ext cx="17348200" cy="9753030"/>
          </a:xfrm>
          <a:prstGeom prst="rect">
            <a:avLst/>
          </a:prstGeom>
          <a:ln w="3175">
            <a:miter lim="400000"/>
          </a:ln>
        </p:spPr>
      </p:pic>
      <p:sp>
        <p:nvSpPr>
          <p:cNvPr id="172" name="AFFILIATION"/>
          <p:cNvSpPr txBox="1">
            <a:spLocks noGrp="1"/>
          </p:cNvSpPr>
          <p:nvPr>
            <p:ph type="body" idx="21"/>
          </p:nvPr>
        </p:nvSpPr>
        <p:spPr>
          <a:xfrm>
            <a:off x="7792228" y="3395878"/>
            <a:ext cx="9019541" cy="3878087"/>
          </a:xfrm>
          <a:prstGeom prst="rect">
            <a:avLst/>
          </a:prstGeom>
          <a:noFill/>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a:bodyPr>
          <a:lstStyle/>
          <a:p>
            <a:r>
              <a:rPr lang="en-ID" sz="3000" b="0" dirty="0"/>
              <a:t>Descriptive quantitative</a:t>
            </a:r>
          </a:p>
          <a:p>
            <a:r>
              <a:rPr lang="en-ID" sz="3000" b="0" dirty="0"/>
              <a:t>causal associative</a:t>
            </a:r>
          </a:p>
          <a:p>
            <a:r>
              <a:rPr lang="en-ID" sz="3000" b="0" dirty="0"/>
              <a:t>Simple random &amp; 20 athletes kumite senior category</a:t>
            </a:r>
          </a:p>
          <a:p>
            <a:r>
              <a:rPr lang="en-ID" sz="3000" b="0" dirty="0"/>
              <a:t>Direct observation, </a:t>
            </a:r>
            <a:r>
              <a:rPr lang="en-ID" sz="3000" b="0" dirty="0" err="1"/>
              <a:t>kihon</a:t>
            </a:r>
            <a:r>
              <a:rPr lang="en-ID" sz="3000" b="0" dirty="0"/>
              <a:t> scoring &amp; kumite point scoring</a:t>
            </a:r>
          </a:p>
          <a:p>
            <a:endParaRPr lang="en-ID" sz="3000" b="0" dirty="0"/>
          </a:p>
        </p:txBody>
      </p:sp>
      <p:sp>
        <p:nvSpPr>
          <p:cNvPr id="173" name="YOUR TITLE…"/>
          <p:cNvSpPr txBox="1">
            <a:spLocks noGrp="1"/>
          </p:cNvSpPr>
          <p:nvPr>
            <p:ph type="ctrTitle"/>
          </p:nvPr>
        </p:nvSpPr>
        <p:spPr>
          <a:xfrm>
            <a:off x="3894165" y="1755583"/>
            <a:ext cx="9019542" cy="781475"/>
          </a:xfrm>
          <a:prstGeom prst="rect">
            <a:avLst/>
          </a:prstGeom>
        </p:spPr>
        <p:txBody>
          <a:bodyPr>
            <a:noAutofit/>
          </a:bodyPr>
          <a:lstStyle/>
          <a:p>
            <a:pPr algn="ctr"/>
            <a:r>
              <a:rPr kumimoji="0" lang="en-ID" sz="500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METHODS</a:t>
            </a:r>
            <a: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
            </a:r>
            <a:b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br>
            <a:endParaRPr sz="5000" dirty="0">
              <a:solidFill>
                <a:schemeClr val="tx1"/>
              </a:solidFill>
            </a:endParaRPr>
          </a:p>
        </p:txBody>
      </p:sp>
      <p:sp>
        <p:nvSpPr>
          <p:cNvPr id="174" name="YOUR NAME"/>
          <p:cNvSpPr txBox="1">
            <a:spLocks noGrp="1"/>
          </p:cNvSpPr>
          <p:nvPr>
            <p:ph type="subTitle" sz="quarter" idx="1"/>
          </p:nvPr>
        </p:nvSpPr>
        <p:spPr>
          <a:xfrm>
            <a:off x="536431" y="3527986"/>
            <a:ext cx="5116943" cy="4763959"/>
          </a:xfrm>
          <a:prstGeom prst="rect">
            <a:avLst/>
          </a:prstGeom>
          <a:noFill/>
        </p:spPr>
        <p:txBody>
          <a:bodyPr>
            <a:noAutofit/>
          </a:bodyPr>
          <a:lstStyle>
            <a:lvl1pPr>
              <a:defRPr b="0"/>
            </a:lvl1pPr>
          </a:lstStyle>
          <a:p>
            <a:r>
              <a:rPr lang="en-ID" sz="3000" dirty="0"/>
              <a:t>RESEARCH METHODS</a:t>
            </a:r>
          </a:p>
          <a:p>
            <a:r>
              <a:rPr lang="en-ID" sz="3000" dirty="0"/>
              <a:t>RESEARCH DESIGN</a:t>
            </a:r>
          </a:p>
          <a:p>
            <a:r>
              <a:rPr lang="en-ID" sz="3000" dirty="0"/>
              <a:t>SAMPLE &amp; POPULATION</a:t>
            </a:r>
          </a:p>
          <a:p>
            <a:r>
              <a:rPr lang="en-ID" sz="3000" dirty="0"/>
              <a:t>RESEARCH INSTRUMENTS</a:t>
            </a:r>
          </a:p>
          <a:p>
            <a:endParaRPr sz="3000" dirty="0"/>
          </a:p>
        </p:txBody>
      </p:sp>
      <p:cxnSp>
        <p:nvCxnSpPr>
          <p:cNvPr id="3" name="Straight Arrow Connector 2">
            <a:extLst>
              <a:ext uri="{FF2B5EF4-FFF2-40B4-BE49-F238E27FC236}">
                <a16:creationId xmlns:a16="http://schemas.microsoft.com/office/drawing/2014/main" xmlns="" id="{284DBDF6-45AC-407F-A4A7-F0A0825C7433}"/>
              </a:ext>
            </a:extLst>
          </p:cNvPr>
          <p:cNvCxnSpPr/>
          <p:nvPr/>
        </p:nvCxnSpPr>
        <p:spPr>
          <a:xfrm>
            <a:off x="5070764" y="3782291"/>
            <a:ext cx="249381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 name="Straight Arrow Connector 4">
            <a:extLst>
              <a:ext uri="{FF2B5EF4-FFF2-40B4-BE49-F238E27FC236}">
                <a16:creationId xmlns:a16="http://schemas.microsoft.com/office/drawing/2014/main" xmlns="" id="{BB0220BC-9E0C-413A-84D1-A96FD8348777}"/>
              </a:ext>
            </a:extLst>
          </p:cNvPr>
          <p:cNvCxnSpPr/>
          <p:nvPr/>
        </p:nvCxnSpPr>
        <p:spPr>
          <a:xfrm>
            <a:off x="5112327" y="4177145"/>
            <a:ext cx="2514600" cy="0"/>
          </a:xfrm>
          <a:prstGeom prst="straightConnector1">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7" name="Straight Arrow Connector 6">
            <a:extLst>
              <a:ext uri="{FF2B5EF4-FFF2-40B4-BE49-F238E27FC236}">
                <a16:creationId xmlns:a16="http://schemas.microsoft.com/office/drawing/2014/main" xmlns="" id="{38DECF2F-942B-4E64-9EC7-D41A73D8173F}"/>
              </a:ext>
            </a:extLst>
          </p:cNvPr>
          <p:cNvCxnSpPr/>
          <p:nvPr/>
        </p:nvCxnSpPr>
        <p:spPr>
          <a:xfrm>
            <a:off x="5444836" y="4675909"/>
            <a:ext cx="2119746" cy="0"/>
          </a:xfrm>
          <a:prstGeom prst="straightConnector1">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cxnSp>
        <p:nvCxnSpPr>
          <p:cNvPr id="9" name="Straight Arrow Connector 8">
            <a:extLst>
              <a:ext uri="{FF2B5EF4-FFF2-40B4-BE49-F238E27FC236}">
                <a16:creationId xmlns:a16="http://schemas.microsoft.com/office/drawing/2014/main" xmlns="" id="{881C8CD5-1338-4291-AB50-8218F7E245CA}"/>
              </a:ext>
            </a:extLst>
          </p:cNvPr>
          <p:cNvCxnSpPr/>
          <p:nvPr/>
        </p:nvCxnSpPr>
        <p:spPr>
          <a:xfrm>
            <a:off x="5881255" y="5153891"/>
            <a:ext cx="1745672" cy="0"/>
          </a:xfrm>
          <a:prstGeom prst="straightConnector1">
            <a:avLst/>
          </a:prstGeom>
          <a:noFill/>
          <a:ln w="12700" cap="flat">
            <a:solidFill>
              <a:srgbClr val="000000"/>
            </a:solidFill>
            <a:prstDash val="solid"/>
            <a:miter lim="400000"/>
            <a:tailEnd type="triangle"/>
          </a:ln>
          <a:effectLst/>
          <a:sp3d/>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373556497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0"/>
            <a:ext cx="17348200" cy="9753030"/>
          </a:xfrm>
          <a:prstGeom prst="rect">
            <a:avLst/>
          </a:prstGeom>
          <a:ln w="3175">
            <a:miter lim="400000"/>
          </a:ln>
        </p:spPr>
      </p:pic>
      <p:sp>
        <p:nvSpPr>
          <p:cNvPr id="172" name="AFFILIATION"/>
          <p:cNvSpPr txBox="1">
            <a:spLocks noGrp="1"/>
          </p:cNvSpPr>
          <p:nvPr>
            <p:ph type="body" idx="21"/>
          </p:nvPr>
        </p:nvSpPr>
        <p:spPr>
          <a:xfrm>
            <a:off x="11098249" y="2176655"/>
            <a:ext cx="5360835" cy="3725382"/>
          </a:xfrm>
          <a:prstGeom prst="rect">
            <a:avLst/>
          </a:prstGeom>
          <a:solidFill>
            <a:schemeClr val="accent4">
              <a:lumMod val="60000"/>
              <a:lumOff val="40000"/>
            </a:schemeClr>
          </a:solidFill>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a:bodyPr>
          <a:lstStyle/>
          <a:p>
            <a:r>
              <a:rPr lang="en-ID" sz="3000" b="0" dirty="0"/>
              <a:t>Homogeneity test : </a:t>
            </a:r>
            <a:r>
              <a:rPr lang="en-US" sz="3000" b="0" dirty="0"/>
              <a:t>hen it can be seen that the data from the two variables through </a:t>
            </a:r>
            <a:r>
              <a:rPr lang="en-US" sz="3000" b="0" dirty="0" err="1"/>
              <a:t>Levene's</a:t>
            </a:r>
            <a:r>
              <a:rPr lang="en-US" sz="3000" b="0" dirty="0"/>
              <a:t> Test </a:t>
            </a:r>
            <a:r>
              <a:rPr lang="en-US" sz="3000" b="0" dirty="0" err="1"/>
              <a:t>test</a:t>
            </a:r>
            <a:r>
              <a:rPr lang="en-US" sz="3000" b="0" dirty="0"/>
              <a:t> obtained a sig. probability value of 0.250&gt; 0.05, so that the two variables have the same variance.</a:t>
            </a:r>
            <a:endParaRPr lang="en-ID" sz="3000" b="0" dirty="0"/>
          </a:p>
        </p:txBody>
      </p:sp>
      <p:sp>
        <p:nvSpPr>
          <p:cNvPr id="173" name="YOUR TITLE…"/>
          <p:cNvSpPr txBox="1">
            <a:spLocks noGrp="1"/>
          </p:cNvSpPr>
          <p:nvPr>
            <p:ph type="ctrTitle"/>
          </p:nvPr>
        </p:nvSpPr>
        <p:spPr>
          <a:xfrm>
            <a:off x="3894165" y="1755583"/>
            <a:ext cx="8782744" cy="842142"/>
          </a:xfrm>
          <a:prstGeom prst="rect">
            <a:avLst/>
          </a:prstGeom>
        </p:spPr>
        <p:txBody>
          <a:bodyPr>
            <a:noAutofit/>
          </a:bodyPr>
          <a:lstStyle/>
          <a:p>
            <a:pPr algn="ctr"/>
            <a:r>
              <a:rPr kumimoji="0" lang="en-ID" sz="500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RESULTS</a:t>
            </a:r>
            <a: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
            </a:r>
            <a:b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br>
            <a:endParaRPr sz="5000" dirty="0">
              <a:solidFill>
                <a:schemeClr val="tx1"/>
              </a:solidFill>
            </a:endParaRPr>
          </a:p>
        </p:txBody>
      </p:sp>
      <p:sp>
        <p:nvSpPr>
          <p:cNvPr id="174" name="YOUR NAME"/>
          <p:cNvSpPr txBox="1">
            <a:spLocks noGrp="1"/>
          </p:cNvSpPr>
          <p:nvPr>
            <p:ph type="subTitle" sz="quarter" idx="1"/>
          </p:nvPr>
        </p:nvSpPr>
        <p:spPr>
          <a:xfrm>
            <a:off x="328613" y="2176654"/>
            <a:ext cx="6051405" cy="3725382"/>
          </a:xfrm>
          <a:prstGeom prst="rect">
            <a:avLst/>
          </a:prstGeom>
          <a:solidFill>
            <a:schemeClr val="accent4">
              <a:lumMod val="60000"/>
              <a:lumOff val="40000"/>
            </a:schemeClr>
          </a:solidFill>
        </p:spPr>
        <p:txBody>
          <a:bodyPr>
            <a:noAutofit/>
          </a:bodyPr>
          <a:lstStyle>
            <a:lvl1pPr>
              <a:defRPr b="0"/>
            </a:lvl1pPr>
          </a:lstStyle>
          <a:p>
            <a:r>
              <a:rPr lang="en-ID" sz="2400" dirty="0"/>
              <a:t>Normality test : </a:t>
            </a:r>
            <a:r>
              <a:rPr lang="en-US" sz="2400" dirty="0"/>
              <a:t>The results of the normality test can be seen in that the data from the two variables, namely the level of understanding of tactics and strategies with playing performance through the Shapiro Wilk test, obtained a probability value of sig.  0.48&gt; 0.05 so that it is normally distributed. The results of this normality test will determine statistical tests using parametric and non-parametric test</a:t>
            </a:r>
            <a:r>
              <a:rPr lang="en-US" sz="3000" dirty="0"/>
              <a:t>.</a:t>
            </a:r>
            <a:endParaRPr lang="en-ID" sz="3000" dirty="0"/>
          </a:p>
          <a:p>
            <a:endParaRPr sz="3000" dirty="0"/>
          </a:p>
        </p:txBody>
      </p:sp>
      <p:sp>
        <p:nvSpPr>
          <p:cNvPr id="14" name="TextBox 13">
            <a:extLst>
              <a:ext uri="{FF2B5EF4-FFF2-40B4-BE49-F238E27FC236}">
                <a16:creationId xmlns:a16="http://schemas.microsoft.com/office/drawing/2014/main" xmlns="" id="{0B8AA95D-20DF-4AD7-B206-294FACBC54A5}"/>
              </a:ext>
            </a:extLst>
          </p:cNvPr>
          <p:cNvSpPr txBox="1"/>
          <p:nvPr/>
        </p:nvSpPr>
        <p:spPr>
          <a:xfrm>
            <a:off x="5198341" y="6364954"/>
            <a:ext cx="7478568" cy="3194721"/>
          </a:xfrm>
          <a:prstGeom prst="rect">
            <a:avLst/>
          </a:prstGeom>
          <a:solidFill>
            <a:schemeClr val="accent4">
              <a:lumMod val="60000"/>
              <a:lumOff val="40000"/>
            </a:schemeClr>
          </a:solid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2800" b="0" dirty="0"/>
              <a:t>Hypothesis test : then the decision can be obtained that H0 is rejected and H1 is accepted. the resulting significance is 0.03 which is smaller than 0.05. Thus it can be concluded that this multiple regression model is feasible to use and the independent variables include corporate social responsibility, </a:t>
            </a:r>
            <a:endParaRPr lang="en-ID" sz="2800" dirty="0"/>
          </a:p>
        </p:txBody>
      </p:sp>
      <p:sp>
        <p:nvSpPr>
          <p:cNvPr id="6" name="Arrow: Left-Right-Up 5">
            <a:extLst>
              <a:ext uri="{FF2B5EF4-FFF2-40B4-BE49-F238E27FC236}">
                <a16:creationId xmlns:a16="http://schemas.microsoft.com/office/drawing/2014/main" xmlns="" id="{812235A0-1142-40A6-93EE-4139F1BA3CBC}"/>
              </a:ext>
            </a:extLst>
          </p:cNvPr>
          <p:cNvSpPr/>
          <p:nvPr/>
        </p:nvSpPr>
        <p:spPr>
          <a:xfrm rot="10800000">
            <a:off x="6952422" y="3403225"/>
            <a:ext cx="3443355" cy="1583719"/>
          </a:xfrm>
          <a:prstGeom prst="leftRightUpArrow">
            <a:avLst/>
          </a:prstGeom>
          <a:solidFill>
            <a:srgbClr val="000000"/>
          </a:solid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marL="0" marR="0" indent="0" algn="ctr" defTabSz="587022" rtl="0" fontAlgn="auto" latinLnBrk="0" hangingPunct="0">
              <a:lnSpc>
                <a:spcPct val="100000"/>
              </a:lnSpc>
              <a:spcBef>
                <a:spcPts val="0"/>
              </a:spcBef>
              <a:spcAft>
                <a:spcPts val="0"/>
              </a:spcAft>
              <a:buClrTx/>
              <a:buSzTx/>
              <a:buFontTx/>
              <a:buNone/>
              <a:tabLst/>
            </a:pPr>
            <a:endParaRPr kumimoji="0" lang="en-ID"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endParaRPr>
          </a:p>
        </p:txBody>
      </p:sp>
    </p:spTree>
    <p:extLst>
      <p:ext uri="{BB962C8B-B14F-4D97-AF65-F5344CB8AC3E}">
        <p14:creationId xmlns:p14="http://schemas.microsoft.com/office/powerpoint/2010/main" val="29906099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1" y="1459"/>
            <a:ext cx="17348200" cy="9753600"/>
          </a:xfrm>
          <a:prstGeom prst="rect">
            <a:avLst/>
          </a:prstGeom>
          <a:ln w="3175">
            <a:miter lim="400000"/>
          </a:ln>
        </p:spPr>
      </p:pic>
      <p:sp>
        <p:nvSpPr>
          <p:cNvPr id="178" name="POWER POINT…"/>
          <p:cNvSpPr txBox="1"/>
          <p:nvPr/>
        </p:nvSpPr>
        <p:spPr>
          <a:xfrm>
            <a:off x="6641884" y="680762"/>
            <a:ext cx="4064431"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en-US" dirty="0"/>
              <a:t>DISCUSSION</a:t>
            </a:r>
            <a:endParaRPr dirty="0"/>
          </a:p>
        </p:txBody>
      </p:sp>
      <p:graphicFrame>
        <p:nvGraphicFramePr>
          <p:cNvPr id="5" name="Chart 4">
            <a:extLst>
              <a:ext uri="{FF2B5EF4-FFF2-40B4-BE49-F238E27FC236}">
                <a16:creationId xmlns:a16="http://schemas.microsoft.com/office/drawing/2014/main" xmlns="" id="{6F25451A-545F-4CBB-8266-878E42A3CD2D}"/>
              </a:ext>
            </a:extLst>
          </p:cNvPr>
          <p:cNvGraphicFramePr/>
          <p:nvPr>
            <p:extLst>
              <p:ext uri="{D42A27DB-BD31-4B8C-83A1-F6EECF244321}">
                <p14:modId xmlns:p14="http://schemas.microsoft.com/office/powerpoint/2010/main" val="294221838"/>
              </p:ext>
            </p:extLst>
          </p:nvPr>
        </p:nvGraphicFramePr>
        <p:xfrm>
          <a:off x="882317" y="1462860"/>
          <a:ext cx="5759566" cy="354728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xmlns="" id="{DE3D5860-4852-42A0-8116-98934DEFC4AF}"/>
              </a:ext>
            </a:extLst>
          </p:cNvPr>
          <p:cNvGraphicFramePr/>
          <p:nvPr>
            <p:extLst>
              <p:ext uri="{D42A27DB-BD31-4B8C-83A1-F6EECF244321}">
                <p14:modId xmlns:p14="http://schemas.microsoft.com/office/powerpoint/2010/main" val="1593443176"/>
              </p:ext>
            </p:extLst>
          </p:nvPr>
        </p:nvGraphicFramePr>
        <p:xfrm>
          <a:off x="10352314" y="1462859"/>
          <a:ext cx="5216236" cy="3547283"/>
        </p:xfrm>
        <a:graphic>
          <a:graphicData uri="http://schemas.openxmlformats.org/drawingml/2006/chart">
            <c:chart xmlns:c="http://schemas.openxmlformats.org/drawingml/2006/chart" xmlns:r="http://schemas.openxmlformats.org/officeDocument/2006/relationships" r:id="rId4"/>
          </a:graphicData>
        </a:graphic>
      </p:graphicFrame>
      <p:sp>
        <p:nvSpPr>
          <p:cNvPr id="7" name="AFFILIATION">
            <a:extLst>
              <a:ext uri="{FF2B5EF4-FFF2-40B4-BE49-F238E27FC236}">
                <a16:creationId xmlns:a16="http://schemas.microsoft.com/office/drawing/2014/main" xmlns="" id="{0A3A4CC8-8ACC-4AC8-AA63-DEAA21088024}"/>
              </a:ext>
            </a:extLst>
          </p:cNvPr>
          <p:cNvSpPr txBox="1">
            <a:spLocks noGrp="1"/>
          </p:cNvSpPr>
          <p:nvPr>
            <p:ph type="body" idx="21"/>
          </p:nvPr>
        </p:nvSpPr>
        <p:spPr>
          <a:xfrm>
            <a:off x="289991" y="5654760"/>
            <a:ext cx="6351893" cy="1682041"/>
          </a:xfrm>
          <a:prstGeom prst="rect">
            <a:avLst/>
          </a:prstGeom>
          <a:solidFill>
            <a:schemeClr val="accent4">
              <a:lumMod val="60000"/>
              <a:lumOff val="40000"/>
            </a:schemeClr>
          </a:solidFill>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a:bodyPr>
          <a:lstStyle/>
          <a:p>
            <a:r>
              <a:rPr lang="en-US" b="0" dirty="0"/>
              <a:t>THERE IS AN INFLUENCE OF KIHON ON THE ACHIEVEMENT OF POINTS IN KUMITE MATCHES WHICH ARE BOTH INTERCONNECTED. </a:t>
            </a:r>
            <a:endParaRPr lang="en-ID" b="0" dirty="0"/>
          </a:p>
        </p:txBody>
      </p:sp>
      <p:sp>
        <p:nvSpPr>
          <p:cNvPr id="9" name="TextBox 8">
            <a:extLst>
              <a:ext uri="{FF2B5EF4-FFF2-40B4-BE49-F238E27FC236}">
                <a16:creationId xmlns:a16="http://schemas.microsoft.com/office/drawing/2014/main" xmlns="" id="{F9298E56-1D7F-4D9A-B413-DD02867F8C5C}"/>
              </a:ext>
            </a:extLst>
          </p:cNvPr>
          <p:cNvSpPr txBox="1"/>
          <p:nvPr/>
        </p:nvSpPr>
        <p:spPr>
          <a:xfrm>
            <a:off x="5696963" y="7981418"/>
            <a:ext cx="6592469" cy="1754326"/>
          </a:xfrm>
          <a:prstGeom prst="rect">
            <a:avLst/>
          </a:prstGeom>
          <a:solidFill>
            <a:schemeClr val="accent4">
              <a:lumMod val="60000"/>
              <a:lumOff val="40000"/>
            </a:schemeClr>
          </a:solid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2400" dirty="0"/>
              <a:t>THIS </a:t>
            </a:r>
            <a:r>
              <a:rPr lang="en-ID" sz="2400" dirty="0"/>
              <a:t>RESEARCH</a:t>
            </a:r>
            <a:r>
              <a:rPr lang="en-US" sz="2400" dirty="0"/>
              <a:t> SHOWED THAT THE SEMPEL THAT HAD HIGH KIHON POINTS WAS 35%, WHILE THOSE WITH MEDIUM KIHON POINTS WERE 35% AND HAD A LOW OF 30%.</a:t>
            </a:r>
            <a:endParaRPr lang="en-ID" sz="2400" dirty="0"/>
          </a:p>
        </p:txBody>
      </p:sp>
      <p:sp>
        <p:nvSpPr>
          <p:cNvPr id="11" name="TextBox 10">
            <a:extLst>
              <a:ext uri="{FF2B5EF4-FFF2-40B4-BE49-F238E27FC236}">
                <a16:creationId xmlns:a16="http://schemas.microsoft.com/office/drawing/2014/main" xmlns="" id="{CD6448E0-C32E-4DDE-8FD7-01BF6790CC8D}"/>
              </a:ext>
            </a:extLst>
          </p:cNvPr>
          <p:cNvSpPr txBox="1"/>
          <p:nvPr/>
        </p:nvSpPr>
        <p:spPr>
          <a:xfrm>
            <a:off x="10010010" y="5517229"/>
            <a:ext cx="6753990" cy="2086725"/>
          </a:xfrm>
          <a:prstGeom prst="rect">
            <a:avLst/>
          </a:prstGeom>
          <a:solidFill>
            <a:schemeClr val="accent4">
              <a:lumMod val="60000"/>
              <a:lumOff val="40000"/>
            </a:schemeClr>
          </a:solidFill>
          <a:ln w="3175" cap="flat">
            <a:noFill/>
            <a:miter lim="400000"/>
          </a:ln>
          <a:effectLst/>
          <a:sp3d/>
        </p:spPr>
        <p:style>
          <a:lnRef idx="0">
            <a:scrgbClr r="0" g="0" b="0"/>
          </a:lnRef>
          <a:fillRef idx="0">
            <a:scrgbClr r="0" g="0" b="0"/>
          </a:fillRef>
          <a:effectRef idx="0">
            <a:scrgbClr r="0" g="0" b="0"/>
          </a:effectRef>
          <a:fontRef idx="none"/>
        </p:style>
        <p:txBody>
          <a:bodyPr wrap="square">
            <a:spAutoFit/>
          </a:bodyPr>
          <a:lstStyle/>
          <a:p>
            <a:r>
              <a:rPr lang="en-US" sz="2400" dirty="0"/>
              <a:t>THE HIGHEST POINT RESULT IN THIS MATCH WAS 10 POINTS AND THE LOWEST WAS 0 POINTS, WITH THE MOST FREQUENTLY USED ATTACK TECHNIQUES BEING GYAKU TSUKI PUNCHES AT 52% AND KISAME PUNCHES AT 20%. </a:t>
            </a:r>
            <a:r>
              <a:rPr lang="en-ID" sz="2400" dirty="0"/>
              <a:t> </a:t>
            </a:r>
          </a:p>
        </p:txBody>
      </p:sp>
    </p:spTree>
    <p:extLst>
      <p:ext uri="{BB962C8B-B14F-4D97-AF65-F5344CB8AC3E}">
        <p14:creationId xmlns:p14="http://schemas.microsoft.com/office/powerpoint/2010/main" val="260858339"/>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1" name="Image" descr="Image"/>
          <p:cNvPicPr>
            <a:picLocks noChangeAspect="1"/>
          </p:cNvPicPr>
          <p:nvPr/>
        </p:nvPicPr>
        <p:blipFill>
          <a:blip r:embed="rId2"/>
          <a:stretch>
            <a:fillRect/>
          </a:stretch>
        </p:blipFill>
        <p:spPr>
          <a:xfrm>
            <a:off x="0" y="0"/>
            <a:ext cx="17348200" cy="9753030"/>
          </a:xfrm>
          <a:prstGeom prst="rect">
            <a:avLst/>
          </a:prstGeom>
          <a:ln w="3175">
            <a:miter lim="400000"/>
          </a:ln>
        </p:spPr>
      </p:pic>
      <p:sp>
        <p:nvSpPr>
          <p:cNvPr id="172" name="AFFILIATION"/>
          <p:cNvSpPr txBox="1">
            <a:spLocks noGrp="1"/>
          </p:cNvSpPr>
          <p:nvPr>
            <p:ph type="body" idx="21"/>
          </p:nvPr>
        </p:nvSpPr>
        <p:spPr>
          <a:xfrm>
            <a:off x="1567544" y="3831771"/>
            <a:ext cx="15244226" cy="3442194"/>
          </a:xfrm>
          <a:prstGeom prst="rect">
            <a:avLst/>
          </a:prstGeom>
          <a:noFill/>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normAutofit/>
          </a:bodyPr>
          <a:lstStyle/>
          <a:p>
            <a:r>
              <a:rPr lang="en-US" sz="3600" b="0" dirty="0"/>
              <a:t>that there is a significant influence of </a:t>
            </a:r>
            <a:r>
              <a:rPr lang="en-US" sz="3600" b="0" dirty="0" err="1"/>
              <a:t>kihon</a:t>
            </a:r>
            <a:r>
              <a:rPr lang="en-US" sz="3600" b="0" dirty="0"/>
              <a:t> on the achievement of senior category kumite match points because </a:t>
            </a:r>
            <a:r>
              <a:rPr lang="en-US" sz="3600" b="0" dirty="0" err="1"/>
              <a:t>kihon</a:t>
            </a:r>
            <a:r>
              <a:rPr lang="en-US" sz="3600" b="0" dirty="0"/>
              <a:t> is the basis that a karateka must have in themselves to carry out kumite and kata matches. </a:t>
            </a:r>
            <a:endParaRPr lang="en-ID" sz="3600" b="0" dirty="0"/>
          </a:p>
        </p:txBody>
      </p:sp>
      <p:sp>
        <p:nvSpPr>
          <p:cNvPr id="173" name="YOUR TITLE…"/>
          <p:cNvSpPr txBox="1">
            <a:spLocks noGrp="1"/>
          </p:cNvSpPr>
          <p:nvPr>
            <p:ph type="ctrTitle"/>
          </p:nvPr>
        </p:nvSpPr>
        <p:spPr>
          <a:xfrm>
            <a:off x="3894165" y="1755583"/>
            <a:ext cx="9019542" cy="781475"/>
          </a:xfrm>
          <a:prstGeom prst="rect">
            <a:avLst/>
          </a:prstGeom>
        </p:spPr>
        <p:txBody>
          <a:bodyPr>
            <a:noAutofit/>
          </a:bodyPr>
          <a:lstStyle/>
          <a:p>
            <a:pPr algn="ctr"/>
            <a: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t/>
            </a:r>
            <a:br>
              <a:rPr kumimoji="0" lang="en-ID" sz="5000" b="0" i="0" u="none" strike="noStrike" cap="none" spc="0" normalizeH="0" baseline="0" dirty="0">
                <a:ln>
                  <a:noFill/>
                </a:ln>
                <a:solidFill>
                  <a:schemeClr val="tx1"/>
                </a:solidFill>
                <a:effectLst/>
                <a:uFillTx/>
                <a:latin typeface="Helvetica Neue Medium"/>
                <a:ea typeface="Helvetica Neue Medium"/>
                <a:cs typeface="Helvetica Neue Medium"/>
                <a:sym typeface="Helvetica Neue Medium"/>
              </a:rPr>
            </a:br>
            <a:endParaRPr sz="5000" dirty="0">
              <a:solidFill>
                <a:schemeClr val="tx1"/>
              </a:solidFill>
            </a:endParaRPr>
          </a:p>
        </p:txBody>
      </p:sp>
      <p:sp>
        <p:nvSpPr>
          <p:cNvPr id="10" name="POWER POINT…">
            <a:extLst>
              <a:ext uri="{FF2B5EF4-FFF2-40B4-BE49-F238E27FC236}">
                <a16:creationId xmlns:a16="http://schemas.microsoft.com/office/drawing/2014/main" xmlns="" id="{808FA087-0EF8-4357-A115-079891099152}"/>
              </a:ext>
            </a:extLst>
          </p:cNvPr>
          <p:cNvSpPr txBox="1"/>
          <p:nvPr/>
        </p:nvSpPr>
        <p:spPr>
          <a:xfrm>
            <a:off x="6504709" y="1473078"/>
            <a:ext cx="4811430"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en-ID" dirty="0"/>
              <a:t>CONCLUSIONS</a:t>
            </a:r>
            <a:endParaRPr dirty="0"/>
          </a:p>
        </p:txBody>
      </p:sp>
    </p:spTree>
    <p:extLst>
      <p:ext uri="{BB962C8B-B14F-4D97-AF65-F5344CB8AC3E}">
        <p14:creationId xmlns:p14="http://schemas.microsoft.com/office/powerpoint/2010/main" val="675846456"/>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6" name="Image" descr="Image"/>
          <p:cNvPicPr>
            <a:picLocks noChangeAspect="1"/>
          </p:cNvPicPr>
          <p:nvPr/>
        </p:nvPicPr>
        <p:blipFill>
          <a:blip r:embed="rId2"/>
          <a:stretch>
            <a:fillRect/>
          </a:stretch>
        </p:blipFill>
        <p:spPr>
          <a:xfrm>
            <a:off x="0" y="0"/>
            <a:ext cx="17348200" cy="9753600"/>
          </a:xfrm>
          <a:prstGeom prst="rect">
            <a:avLst/>
          </a:prstGeom>
          <a:ln w="3175">
            <a:miter lim="400000"/>
          </a:ln>
        </p:spPr>
      </p:pic>
      <p:sp>
        <p:nvSpPr>
          <p:cNvPr id="178" name="POWER POINT…"/>
          <p:cNvSpPr txBox="1"/>
          <p:nvPr/>
        </p:nvSpPr>
        <p:spPr>
          <a:xfrm>
            <a:off x="6445516" y="680762"/>
            <a:ext cx="4457167" cy="449723"/>
          </a:xfrm>
          <a:prstGeom prst="rect">
            <a:avLst/>
          </a:prstGeom>
          <a:ln w="3175">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36124" tIns="36124" rIns="36124" bIns="36124" anchor="ctr">
            <a:spAutoFit/>
          </a:bodyPr>
          <a:lstStyle/>
          <a:p>
            <a:pPr>
              <a:lnSpc>
                <a:spcPct val="40000"/>
              </a:lnSpc>
              <a:defRPr sz="5000" b="1"/>
            </a:pPr>
            <a:r>
              <a:rPr lang="en-US" dirty="0"/>
              <a:t>REFERENCES</a:t>
            </a:r>
            <a:endParaRPr dirty="0"/>
          </a:p>
        </p:txBody>
      </p:sp>
      <p:sp>
        <p:nvSpPr>
          <p:cNvPr id="4" name="TextBox 3">
            <a:extLst>
              <a:ext uri="{FF2B5EF4-FFF2-40B4-BE49-F238E27FC236}">
                <a16:creationId xmlns:a16="http://schemas.microsoft.com/office/drawing/2014/main" xmlns="" id="{33D03D5D-A26A-96FE-983C-03E00A9C6906}"/>
              </a:ext>
            </a:extLst>
          </p:cNvPr>
          <p:cNvSpPr txBox="1"/>
          <p:nvPr/>
        </p:nvSpPr>
        <p:spPr>
          <a:xfrm>
            <a:off x="705394" y="2143518"/>
            <a:ext cx="15806057" cy="6510100"/>
          </a:xfrm>
          <a:prstGeom prst="rect">
            <a:avLst/>
          </a:prstGeom>
          <a:noFill/>
          <a:ln w="3175"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6124" tIns="36124" rIns="36124" bIns="36124" numCol="1" spcCol="38100" rtlCol="0" anchor="ctr">
            <a:spAutoFit/>
          </a:bodyPr>
          <a:lstStyle/>
          <a:p>
            <a:pPr algn="just"/>
            <a:r>
              <a:rPr lang="en-ID" sz="2400" dirty="0" err="1">
                <a:effectLst/>
                <a:latin typeface="+mj-lt"/>
                <a:ea typeface="Calibri" panose="020F0502020204030204" pitchFamily="34" charset="0"/>
                <a:cs typeface="Times New Roman" panose="02020603050405020304" pitchFamily="18" charset="0"/>
              </a:rPr>
              <a:t>Zebua</a:t>
            </a:r>
            <a:r>
              <a:rPr lang="en-ID" sz="2400" dirty="0">
                <a:effectLst/>
                <a:latin typeface="+mj-lt"/>
                <a:ea typeface="Calibri" panose="020F0502020204030204" pitchFamily="34" charset="0"/>
                <a:cs typeface="Times New Roman" panose="02020603050405020304" pitchFamily="18" charset="0"/>
              </a:rPr>
              <a:t>, K., &amp; </a:t>
            </a:r>
            <a:r>
              <a:rPr lang="en-ID" sz="2400" dirty="0" err="1">
                <a:effectLst/>
                <a:latin typeface="+mj-lt"/>
                <a:ea typeface="Calibri" panose="020F0502020204030204" pitchFamily="34" charset="0"/>
                <a:cs typeface="Times New Roman" panose="02020603050405020304" pitchFamily="18" charset="0"/>
              </a:rPr>
              <a:t>Siahaan</a:t>
            </a:r>
            <a:r>
              <a:rPr lang="en-ID" sz="2400" dirty="0">
                <a:effectLst/>
                <a:latin typeface="+mj-lt"/>
                <a:ea typeface="Calibri" panose="020F0502020204030204" pitchFamily="34" charset="0"/>
                <a:cs typeface="Times New Roman" panose="02020603050405020304" pitchFamily="18" charset="0"/>
              </a:rPr>
              <a:t>, D. (2021). </a:t>
            </a:r>
            <a:r>
              <a:rPr lang="en-ID" sz="2400" dirty="0" err="1">
                <a:effectLst/>
                <a:latin typeface="+mj-lt"/>
                <a:ea typeface="Calibri" panose="020F0502020204030204" pitchFamily="34" charset="0"/>
                <a:cs typeface="Times New Roman" panose="02020603050405020304" pitchFamily="18" charset="0"/>
              </a:rPr>
              <a:t>Analisis</a:t>
            </a:r>
            <a:r>
              <a:rPr lang="en-ID" sz="2400" dirty="0">
                <a:effectLst/>
                <a:latin typeface="+mj-lt"/>
                <a:ea typeface="Calibri" panose="020F0502020204030204" pitchFamily="34" charset="0"/>
                <a:cs typeface="Times New Roman" panose="02020603050405020304" pitchFamily="18" charset="0"/>
              </a:rPr>
              <a:t> Teknik </a:t>
            </a:r>
            <a:r>
              <a:rPr lang="en-ID" sz="2400" dirty="0" err="1">
                <a:effectLst/>
                <a:latin typeface="+mj-lt"/>
                <a:ea typeface="Calibri" panose="020F0502020204030204" pitchFamily="34" charset="0"/>
                <a:cs typeface="Times New Roman" panose="02020603050405020304" pitchFamily="18" charset="0"/>
              </a:rPr>
              <a:t>Pertandingan</a:t>
            </a:r>
            <a:r>
              <a:rPr lang="en-ID" sz="2400" dirty="0">
                <a:effectLst/>
                <a:latin typeface="+mj-lt"/>
                <a:ea typeface="Calibri" panose="020F0502020204030204" pitchFamily="34" charset="0"/>
                <a:cs typeface="Times New Roman" panose="02020603050405020304" pitchFamily="18" charset="0"/>
              </a:rPr>
              <a:t> Kumite </a:t>
            </a:r>
            <a:r>
              <a:rPr lang="en-ID" sz="2400" dirty="0" err="1">
                <a:effectLst/>
                <a:latin typeface="+mj-lt"/>
                <a:ea typeface="Calibri" panose="020F0502020204030204" pitchFamily="34" charset="0"/>
                <a:cs typeface="Times New Roman" panose="02020603050405020304" pitchFamily="18" charset="0"/>
              </a:rPr>
              <a:t>Dalam</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Olahraga</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Beladiri</a:t>
            </a:r>
            <a:r>
              <a:rPr lang="en-ID" sz="2400" dirty="0">
                <a:effectLst/>
                <a:latin typeface="+mj-lt"/>
                <a:ea typeface="Calibri" panose="020F0502020204030204" pitchFamily="34" charset="0"/>
                <a:cs typeface="Times New Roman" panose="02020603050405020304" pitchFamily="18" charset="0"/>
              </a:rPr>
              <a:t> Karate. </a:t>
            </a:r>
            <a:r>
              <a:rPr lang="en-ID" sz="2400" i="1" dirty="0" err="1">
                <a:effectLst/>
                <a:latin typeface="+mj-lt"/>
                <a:ea typeface="Calibri" panose="020F0502020204030204" pitchFamily="34" charset="0"/>
                <a:cs typeface="Times New Roman" panose="02020603050405020304" pitchFamily="18" charset="0"/>
              </a:rPr>
              <a:t>Jurnal</a:t>
            </a:r>
            <a:r>
              <a:rPr lang="en-ID" sz="2400" i="1"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Prestasi</a:t>
            </a:r>
            <a:r>
              <a:rPr lang="en-ID" sz="2400" dirty="0">
                <a:effectLst/>
                <a:latin typeface="+mj-lt"/>
                <a:ea typeface="Calibri" panose="020F0502020204030204" pitchFamily="34" charset="0"/>
                <a:cs typeface="Times New Roman" panose="02020603050405020304" pitchFamily="18" charset="0"/>
              </a:rPr>
              <a:t>, </a:t>
            </a:r>
            <a:r>
              <a:rPr lang="en-ID" sz="2400" i="1" dirty="0">
                <a:effectLst/>
                <a:latin typeface="+mj-lt"/>
                <a:ea typeface="Calibri" panose="020F0502020204030204" pitchFamily="34" charset="0"/>
                <a:cs typeface="Times New Roman" panose="02020603050405020304" pitchFamily="18" charset="0"/>
              </a:rPr>
              <a:t>5</a:t>
            </a:r>
            <a:r>
              <a:rPr lang="en-ID" sz="2400" dirty="0">
                <a:effectLst/>
                <a:latin typeface="+mj-lt"/>
                <a:ea typeface="Calibri" panose="020F0502020204030204" pitchFamily="34" charset="0"/>
                <a:cs typeface="Times New Roman" panose="02020603050405020304" pitchFamily="18" charset="0"/>
              </a:rPr>
              <a:t>(2), 70. https://doi.org/10.24114/jp.v5i2.29835</a:t>
            </a:r>
          </a:p>
          <a:p>
            <a:pPr algn="just"/>
            <a:r>
              <a:rPr lang="en-US" sz="2400" dirty="0">
                <a:solidFill>
                  <a:schemeClr val="tx1"/>
                </a:solidFill>
                <a:effectLst/>
                <a:latin typeface="+mj-lt"/>
                <a:ea typeface="Calibri" panose="020F0502020204030204" pitchFamily="34" charset="0"/>
                <a:cs typeface="Arial" panose="020B0604020202020204" pitchFamily="34" charset="0"/>
              </a:rPr>
              <a:t>.</a:t>
            </a:r>
            <a:r>
              <a:rPr lang="en-ID" sz="2400" dirty="0" err="1">
                <a:effectLst/>
                <a:latin typeface="+mj-lt"/>
                <a:ea typeface="Calibri" panose="020F0502020204030204" pitchFamily="34" charset="0"/>
                <a:cs typeface="Times New Roman" panose="02020603050405020304" pitchFamily="18" charset="0"/>
              </a:rPr>
              <a:t>Mardiana</a:t>
            </a:r>
            <a:r>
              <a:rPr lang="en-ID" sz="2400" dirty="0">
                <a:effectLst/>
                <a:latin typeface="+mj-lt"/>
                <a:ea typeface="Calibri" panose="020F0502020204030204" pitchFamily="34" charset="0"/>
                <a:cs typeface="Times New Roman" panose="02020603050405020304" pitchFamily="18" charset="0"/>
              </a:rPr>
              <a:t>, I., </a:t>
            </a:r>
            <a:r>
              <a:rPr lang="en-ID" sz="2400" dirty="0" err="1">
                <a:effectLst/>
                <a:latin typeface="+mj-lt"/>
                <a:ea typeface="Calibri" panose="020F0502020204030204" pitchFamily="34" charset="0"/>
                <a:cs typeface="Times New Roman" panose="02020603050405020304" pitchFamily="18" charset="0"/>
              </a:rPr>
              <a:t>Pandra</a:t>
            </a:r>
            <a:r>
              <a:rPr lang="en-ID" sz="2400" dirty="0">
                <a:effectLst/>
                <a:latin typeface="+mj-lt"/>
                <a:ea typeface="Calibri" panose="020F0502020204030204" pitchFamily="34" charset="0"/>
                <a:cs typeface="Times New Roman" panose="02020603050405020304" pitchFamily="18" charset="0"/>
              </a:rPr>
              <a:t>, V., &amp; </a:t>
            </a:r>
            <a:r>
              <a:rPr lang="en-ID" sz="2400" dirty="0" err="1">
                <a:effectLst/>
                <a:latin typeface="+mj-lt"/>
                <a:ea typeface="Calibri" panose="020F0502020204030204" pitchFamily="34" charset="0"/>
                <a:cs typeface="Times New Roman" panose="02020603050405020304" pitchFamily="18" charset="0"/>
              </a:rPr>
              <a:t>Suhdy</a:t>
            </a:r>
            <a:r>
              <a:rPr lang="en-ID" sz="2400" dirty="0">
                <a:effectLst/>
                <a:latin typeface="+mj-lt"/>
                <a:ea typeface="Calibri" panose="020F0502020204030204" pitchFamily="34" charset="0"/>
                <a:cs typeface="Times New Roman" panose="02020603050405020304" pitchFamily="18" charset="0"/>
              </a:rPr>
              <a:t>, M. (2023). </a:t>
            </a:r>
            <a:r>
              <a:rPr lang="en-ID" sz="2400" dirty="0" err="1">
                <a:effectLst/>
                <a:latin typeface="+mj-lt"/>
                <a:ea typeface="Calibri" panose="020F0502020204030204" pitchFamily="34" charset="0"/>
                <a:cs typeface="Times New Roman" panose="02020603050405020304" pitchFamily="18" charset="0"/>
              </a:rPr>
              <a:t>Analisis</a:t>
            </a:r>
            <a:r>
              <a:rPr lang="en-ID" sz="2400" dirty="0">
                <a:effectLst/>
                <a:latin typeface="+mj-lt"/>
                <a:ea typeface="Calibri" panose="020F0502020204030204" pitchFamily="34" charset="0"/>
                <a:cs typeface="Times New Roman" panose="02020603050405020304" pitchFamily="18" charset="0"/>
              </a:rPr>
              <a:t> Gerakan </a:t>
            </a:r>
            <a:r>
              <a:rPr lang="en-ID" sz="2400" dirty="0" err="1">
                <a:effectLst/>
                <a:latin typeface="+mj-lt"/>
                <a:ea typeface="Calibri" panose="020F0502020204030204" pitchFamily="34" charset="0"/>
                <a:cs typeface="Times New Roman" panose="02020603050405020304" pitchFamily="18" charset="0"/>
              </a:rPr>
              <a:t>Serangan</a:t>
            </a:r>
            <a:r>
              <a:rPr lang="en-ID" sz="2400" dirty="0">
                <a:effectLst/>
                <a:latin typeface="+mj-lt"/>
                <a:ea typeface="Calibri" panose="020F0502020204030204" pitchFamily="34" charset="0"/>
                <a:cs typeface="Times New Roman" panose="02020603050405020304" pitchFamily="18" charset="0"/>
              </a:rPr>
              <a:t> yang </a:t>
            </a:r>
            <a:r>
              <a:rPr lang="en-ID" sz="2400" dirty="0" err="1">
                <a:effectLst/>
                <a:latin typeface="+mj-lt"/>
                <a:ea typeface="Calibri" panose="020F0502020204030204" pitchFamily="34" charset="0"/>
                <a:cs typeface="Times New Roman" panose="02020603050405020304" pitchFamily="18" charset="0"/>
              </a:rPr>
              <a:t>digunakan</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Atlet</a:t>
            </a:r>
            <a:r>
              <a:rPr lang="en-ID" sz="2400" dirty="0">
                <a:effectLst/>
                <a:latin typeface="+mj-lt"/>
                <a:ea typeface="Calibri" panose="020F0502020204030204" pitchFamily="34" charset="0"/>
                <a:cs typeface="Times New Roman" panose="02020603050405020304" pitchFamily="18" charset="0"/>
              </a:rPr>
              <a:t> Karate pada </a:t>
            </a:r>
            <a:r>
              <a:rPr lang="en-ID" sz="2400" dirty="0" err="1">
                <a:effectLst/>
                <a:latin typeface="+mj-lt"/>
                <a:ea typeface="Calibri" panose="020F0502020204030204" pitchFamily="34" charset="0"/>
                <a:cs typeface="Times New Roman" panose="02020603050405020304" pitchFamily="18" charset="0"/>
              </a:rPr>
              <a:t>Pertandingan</a:t>
            </a:r>
            <a:r>
              <a:rPr lang="en-ID" sz="2400" dirty="0">
                <a:effectLst/>
                <a:latin typeface="+mj-lt"/>
                <a:ea typeface="Calibri" panose="020F0502020204030204" pitchFamily="34" charset="0"/>
                <a:cs typeface="Times New Roman" panose="02020603050405020304" pitchFamily="18" charset="0"/>
              </a:rPr>
              <a:t> Kumite di </a:t>
            </a:r>
            <a:r>
              <a:rPr lang="en-ID" sz="2400" dirty="0" err="1">
                <a:effectLst/>
                <a:latin typeface="+mj-lt"/>
                <a:ea typeface="Calibri" panose="020F0502020204030204" pitchFamily="34" charset="0"/>
                <a:cs typeface="Times New Roman" panose="02020603050405020304" pitchFamily="18" charset="0"/>
              </a:rPr>
              <a:t>Perguruan</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Kushin</a:t>
            </a:r>
            <a:r>
              <a:rPr lang="en-ID" sz="2400" dirty="0">
                <a:effectLst/>
                <a:latin typeface="+mj-lt"/>
                <a:ea typeface="Calibri" panose="020F0502020204030204" pitchFamily="34" charset="0"/>
                <a:cs typeface="Times New Roman" panose="02020603050405020304" pitchFamily="18" charset="0"/>
              </a:rPr>
              <a:t> Ryu M Karate Do Indonesia (KKI) di Kota </a:t>
            </a:r>
            <a:r>
              <a:rPr lang="en-ID" sz="2400" dirty="0" err="1">
                <a:effectLst/>
                <a:latin typeface="+mj-lt"/>
                <a:ea typeface="Calibri" panose="020F0502020204030204" pitchFamily="34" charset="0"/>
                <a:cs typeface="Times New Roman" panose="02020603050405020304" pitchFamily="18" charset="0"/>
              </a:rPr>
              <a:t>Lubuklinggau</a:t>
            </a:r>
            <a:r>
              <a:rPr lang="en-ID" sz="2400"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Gelanggang</a:t>
            </a:r>
            <a:r>
              <a:rPr lang="en-ID" sz="2400" i="1"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Olahraga</a:t>
            </a:r>
            <a:r>
              <a:rPr lang="en-ID" sz="2400" i="1"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Jurnal</a:t>
            </a:r>
            <a:r>
              <a:rPr lang="en-ID" sz="2400" i="1" dirty="0">
                <a:effectLst/>
                <a:latin typeface="+mj-lt"/>
                <a:ea typeface="Calibri" panose="020F0502020204030204" pitchFamily="34" charset="0"/>
                <a:cs typeface="Times New Roman" panose="02020603050405020304" pitchFamily="18" charset="0"/>
              </a:rPr>
              <a:t> Pendidikan </a:t>
            </a:r>
            <a:r>
              <a:rPr lang="en-ID" sz="2400" i="1" dirty="0" err="1">
                <a:effectLst/>
                <a:latin typeface="+mj-lt"/>
                <a:ea typeface="Calibri" panose="020F0502020204030204" pitchFamily="34" charset="0"/>
                <a:cs typeface="Times New Roman" panose="02020603050405020304" pitchFamily="18" charset="0"/>
              </a:rPr>
              <a:t>Jasmani</a:t>
            </a:r>
            <a:r>
              <a:rPr lang="en-ID" sz="2400" i="1" dirty="0">
                <a:effectLst/>
                <a:latin typeface="+mj-lt"/>
                <a:ea typeface="Calibri" panose="020F0502020204030204" pitchFamily="34" charset="0"/>
                <a:cs typeface="Times New Roman" panose="02020603050405020304" pitchFamily="18" charset="0"/>
              </a:rPr>
              <a:t> Dan </a:t>
            </a:r>
            <a:r>
              <a:rPr lang="en-ID" sz="2400" i="1" dirty="0" err="1">
                <a:effectLst/>
                <a:latin typeface="+mj-lt"/>
                <a:ea typeface="Calibri" panose="020F0502020204030204" pitchFamily="34" charset="0"/>
                <a:cs typeface="Times New Roman" panose="02020603050405020304" pitchFamily="18" charset="0"/>
              </a:rPr>
              <a:t>Olahraga</a:t>
            </a:r>
            <a:r>
              <a:rPr lang="en-ID" sz="2400" i="1" dirty="0">
                <a:effectLst/>
                <a:latin typeface="+mj-lt"/>
                <a:ea typeface="Calibri" panose="020F0502020204030204" pitchFamily="34" charset="0"/>
                <a:cs typeface="Times New Roman" panose="02020603050405020304" pitchFamily="18" charset="0"/>
              </a:rPr>
              <a:t> (JPJO)</a:t>
            </a:r>
            <a:r>
              <a:rPr lang="en-ID" sz="2400" dirty="0">
                <a:effectLst/>
                <a:latin typeface="+mj-lt"/>
                <a:ea typeface="Calibri" panose="020F0502020204030204" pitchFamily="34" charset="0"/>
                <a:cs typeface="Times New Roman" panose="02020603050405020304" pitchFamily="18" charset="0"/>
              </a:rPr>
              <a:t>, </a:t>
            </a:r>
            <a:r>
              <a:rPr lang="en-ID" sz="2400" i="1" dirty="0">
                <a:effectLst/>
                <a:latin typeface="+mj-lt"/>
                <a:ea typeface="Calibri" panose="020F0502020204030204" pitchFamily="34" charset="0"/>
                <a:cs typeface="Times New Roman" panose="02020603050405020304" pitchFamily="18" charset="0"/>
              </a:rPr>
              <a:t>7</a:t>
            </a:r>
            <a:r>
              <a:rPr lang="en-ID" sz="2400" dirty="0">
                <a:effectLst/>
                <a:latin typeface="+mj-lt"/>
                <a:ea typeface="Calibri" panose="020F0502020204030204" pitchFamily="34" charset="0"/>
                <a:cs typeface="Times New Roman" panose="02020603050405020304" pitchFamily="18" charset="0"/>
              </a:rPr>
              <a:t>(1), 193–201. https://doi.org/10.31539/jpjo.v7i1.6856</a:t>
            </a:r>
          </a:p>
          <a:p>
            <a:pPr algn="just"/>
            <a:r>
              <a:rPr lang="en-ID" sz="2400" dirty="0" err="1">
                <a:effectLst/>
                <a:latin typeface="+mj-lt"/>
                <a:ea typeface="Calibri" panose="020F0502020204030204" pitchFamily="34" charset="0"/>
                <a:cs typeface="Times New Roman" panose="02020603050405020304" pitchFamily="18" charset="0"/>
              </a:rPr>
              <a:t>Pangodian</a:t>
            </a:r>
            <a:r>
              <a:rPr lang="en-ID" sz="2400" dirty="0">
                <a:effectLst/>
                <a:latin typeface="+mj-lt"/>
                <a:ea typeface="Calibri" panose="020F0502020204030204" pitchFamily="34" charset="0"/>
                <a:cs typeface="Times New Roman" panose="02020603050405020304" pitchFamily="18" charset="0"/>
              </a:rPr>
              <a:t>, P. (2014). </a:t>
            </a:r>
            <a:r>
              <a:rPr lang="en-ID" sz="2400" dirty="0" err="1">
                <a:effectLst/>
                <a:latin typeface="+mj-lt"/>
                <a:ea typeface="Calibri" panose="020F0502020204030204" pitchFamily="34" charset="0"/>
                <a:cs typeface="Times New Roman" panose="02020603050405020304" pitchFamily="18" charset="0"/>
              </a:rPr>
              <a:t>Penulis</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adalah</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Staf</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Edukatif</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Fakultas</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Ilmu</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Keolahragaan</a:t>
            </a:r>
            <a:r>
              <a:rPr lang="en-ID" sz="2400" dirty="0">
                <a:effectLst/>
                <a:latin typeface="+mj-lt"/>
                <a:ea typeface="Calibri" panose="020F0502020204030204" pitchFamily="34" charset="0"/>
                <a:cs typeface="Times New Roman" panose="02020603050405020304" pitchFamily="18" charset="0"/>
              </a:rPr>
              <a:t> UNIMED 38. </a:t>
            </a:r>
            <a:r>
              <a:rPr lang="en-ID" sz="2400" i="1" dirty="0" err="1">
                <a:effectLst/>
                <a:latin typeface="+mj-lt"/>
                <a:ea typeface="Calibri" panose="020F0502020204030204" pitchFamily="34" charset="0"/>
                <a:cs typeface="Times New Roman" panose="02020603050405020304" pitchFamily="18" charset="0"/>
              </a:rPr>
              <a:t>Jurnal</a:t>
            </a:r>
            <a:r>
              <a:rPr lang="en-ID" sz="2400" i="1"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Ilmu</a:t>
            </a:r>
            <a:r>
              <a:rPr lang="en-ID" sz="2400" i="1"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Keolahragaan</a:t>
            </a:r>
            <a:r>
              <a:rPr lang="en-ID" sz="2400" dirty="0">
                <a:effectLst/>
                <a:latin typeface="+mj-lt"/>
                <a:ea typeface="Calibri" panose="020F0502020204030204" pitchFamily="34" charset="0"/>
                <a:cs typeface="Times New Roman" panose="02020603050405020304" pitchFamily="18" charset="0"/>
              </a:rPr>
              <a:t>, </a:t>
            </a:r>
            <a:r>
              <a:rPr lang="en-ID" sz="2400" i="1" dirty="0">
                <a:effectLst/>
                <a:latin typeface="+mj-lt"/>
                <a:ea typeface="Calibri" panose="020F0502020204030204" pitchFamily="34" charset="0"/>
                <a:cs typeface="Times New Roman" panose="02020603050405020304" pitchFamily="18" charset="0"/>
              </a:rPr>
              <a:t>13</a:t>
            </a:r>
            <a:r>
              <a:rPr lang="en-ID" sz="2400" dirty="0">
                <a:effectLst/>
                <a:latin typeface="+mj-lt"/>
                <a:ea typeface="Calibri" panose="020F0502020204030204" pitchFamily="34" charset="0"/>
                <a:cs typeface="Times New Roman" panose="02020603050405020304" pitchFamily="18" charset="0"/>
              </a:rPr>
              <a:t>(2), 38–44.</a:t>
            </a:r>
          </a:p>
          <a:p>
            <a:pPr algn="just"/>
            <a:r>
              <a:rPr lang="en-ID" sz="2400" dirty="0">
                <a:effectLst/>
                <a:latin typeface="+mj-lt"/>
                <a:ea typeface="Calibri" panose="020F0502020204030204" pitchFamily="34" charset="0"/>
                <a:cs typeface="Times New Roman" panose="02020603050405020304" pitchFamily="18" charset="0"/>
              </a:rPr>
              <a:t>Wahid, A. (2007). </a:t>
            </a:r>
            <a:r>
              <a:rPr lang="en-ID" sz="2400" i="1" dirty="0">
                <a:effectLst/>
                <a:latin typeface="+mj-lt"/>
                <a:ea typeface="Calibri" panose="020F0502020204030204" pitchFamily="34" charset="0"/>
                <a:cs typeface="Times New Roman" panose="02020603050405020304" pitchFamily="18" charset="0"/>
              </a:rPr>
              <a:t>Shotokan: </a:t>
            </a:r>
            <a:r>
              <a:rPr lang="en-ID" sz="2400" i="1" dirty="0" err="1">
                <a:effectLst/>
                <a:latin typeface="+mj-lt"/>
                <a:ea typeface="Calibri" panose="020F0502020204030204" pitchFamily="34" charset="0"/>
                <a:cs typeface="Times New Roman" panose="02020603050405020304" pitchFamily="18" charset="0"/>
              </a:rPr>
              <a:t>sebuah</a:t>
            </a:r>
            <a:r>
              <a:rPr lang="en-ID" sz="2400" i="1"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tinjauan</a:t>
            </a:r>
            <a:r>
              <a:rPr lang="en-ID" sz="2400" i="1"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alternatif</a:t>
            </a:r>
            <a:r>
              <a:rPr lang="en-ID" sz="2400" i="1"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terhadap</a:t>
            </a:r>
            <a:r>
              <a:rPr lang="en-ID" sz="2400" i="1"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aliran</a:t>
            </a:r>
            <a:r>
              <a:rPr lang="en-ID" sz="2400" i="1" dirty="0">
                <a:effectLst/>
                <a:latin typeface="+mj-lt"/>
                <a:ea typeface="Calibri" panose="020F0502020204030204" pitchFamily="34" charset="0"/>
                <a:cs typeface="Times New Roman" panose="02020603050405020304" pitchFamily="18" charset="0"/>
              </a:rPr>
              <a:t> karate-do </a:t>
            </a:r>
            <a:r>
              <a:rPr lang="en-ID" sz="2400" i="1" dirty="0" err="1">
                <a:effectLst/>
                <a:latin typeface="+mj-lt"/>
                <a:ea typeface="Calibri" panose="020F0502020204030204" pitchFamily="34" charset="0"/>
                <a:cs typeface="Times New Roman" panose="02020603050405020304" pitchFamily="18" charset="0"/>
              </a:rPr>
              <a:t>terbesar</a:t>
            </a:r>
            <a:r>
              <a:rPr lang="en-ID" sz="2400" i="1" dirty="0">
                <a:effectLst/>
                <a:latin typeface="+mj-lt"/>
                <a:ea typeface="Calibri" panose="020F0502020204030204" pitchFamily="34" charset="0"/>
                <a:cs typeface="Times New Roman" panose="02020603050405020304" pitchFamily="18" charset="0"/>
              </a:rPr>
              <a:t> di dunia</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RajaGrafindo</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Persada</a:t>
            </a:r>
            <a:r>
              <a:rPr lang="en-ID" sz="2400" dirty="0">
                <a:effectLst/>
                <a:latin typeface="+mj-lt"/>
                <a:ea typeface="Calibri" panose="020F0502020204030204" pitchFamily="34" charset="0"/>
                <a:cs typeface="Times New Roman" panose="02020603050405020304" pitchFamily="18" charset="0"/>
              </a:rPr>
              <a:t>. https://books.google.co.id/books?id=5cT5cQAACAAJ</a:t>
            </a:r>
          </a:p>
          <a:p>
            <a:pPr algn="just"/>
            <a:r>
              <a:rPr lang="en-ID" sz="2400" dirty="0">
                <a:effectLst/>
                <a:latin typeface="+mj-lt"/>
                <a:ea typeface="Calibri" panose="020F0502020204030204" pitchFamily="34" charset="0"/>
                <a:cs typeface="Times New Roman" panose="02020603050405020304" pitchFamily="18" charset="0"/>
              </a:rPr>
              <a:t>SAGITARIUS. (2013). </a:t>
            </a:r>
            <a:r>
              <a:rPr lang="en-ID" sz="2400" dirty="0" err="1">
                <a:effectLst/>
                <a:latin typeface="+mj-lt"/>
                <a:ea typeface="Calibri" panose="020F0502020204030204" pitchFamily="34" charset="0"/>
                <a:cs typeface="Times New Roman" panose="02020603050405020304" pitchFamily="18" charset="0"/>
              </a:rPr>
              <a:t>Jurnal</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Kepelatihan</a:t>
            </a:r>
            <a:r>
              <a:rPr lang="en-ID" sz="2400" dirty="0">
                <a:effectLst/>
                <a:latin typeface="+mj-lt"/>
                <a:ea typeface="Calibri" panose="020F0502020204030204" pitchFamily="34" charset="0"/>
                <a:cs typeface="Times New Roman" panose="02020603050405020304" pitchFamily="18" charset="0"/>
              </a:rPr>
              <a:t> </a:t>
            </a:r>
            <a:r>
              <a:rPr lang="en-ID" sz="2400" dirty="0" err="1">
                <a:effectLst/>
                <a:latin typeface="+mj-lt"/>
                <a:ea typeface="Calibri" panose="020F0502020204030204" pitchFamily="34" charset="0"/>
                <a:cs typeface="Times New Roman" panose="02020603050405020304" pitchFamily="18" charset="0"/>
              </a:rPr>
              <a:t>Olahraga</a:t>
            </a:r>
            <a:r>
              <a:rPr lang="en-ID" sz="2400" dirty="0">
                <a:effectLst/>
                <a:latin typeface="+mj-lt"/>
                <a:ea typeface="Calibri" panose="020F0502020204030204" pitchFamily="34" charset="0"/>
                <a:cs typeface="Times New Roman" panose="02020603050405020304" pitchFamily="18" charset="0"/>
              </a:rPr>
              <a:t>, Volume 5, No. 1, </a:t>
            </a:r>
            <a:r>
              <a:rPr lang="en-ID" sz="2400" dirty="0" err="1">
                <a:effectLst/>
                <a:latin typeface="+mj-lt"/>
                <a:ea typeface="Calibri" panose="020F0502020204030204" pitchFamily="34" charset="0"/>
                <a:cs typeface="Times New Roman" panose="02020603050405020304" pitchFamily="18" charset="0"/>
              </a:rPr>
              <a:t>Juni</a:t>
            </a:r>
            <a:r>
              <a:rPr lang="en-ID" sz="2400" dirty="0">
                <a:effectLst/>
                <a:latin typeface="+mj-lt"/>
                <a:ea typeface="Calibri" panose="020F0502020204030204" pitchFamily="34" charset="0"/>
                <a:cs typeface="Times New Roman" panose="02020603050405020304" pitchFamily="18" charset="0"/>
              </a:rPr>
              <a:t> 2013. </a:t>
            </a:r>
            <a:r>
              <a:rPr lang="en-ID" sz="2400" i="1" dirty="0" err="1">
                <a:effectLst/>
                <a:latin typeface="+mj-lt"/>
                <a:ea typeface="Calibri" panose="020F0502020204030204" pitchFamily="34" charset="0"/>
                <a:cs typeface="Times New Roman" panose="02020603050405020304" pitchFamily="18" charset="0"/>
              </a:rPr>
              <a:t>Jurnal</a:t>
            </a:r>
            <a:r>
              <a:rPr lang="en-ID" sz="2400" i="1"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Kepelatihan</a:t>
            </a:r>
            <a:r>
              <a:rPr lang="en-ID" sz="2400" i="1" dirty="0">
                <a:effectLst/>
                <a:latin typeface="+mj-lt"/>
                <a:ea typeface="Calibri" panose="020F0502020204030204" pitchFamily="34" charset="0"/>
                <a:cs typeface="Times New Roman" panose="02020603050405020304" pitchFamily="18" charset="0"/>
              </a:rPr>
              <a:t> </a:t>
            </a:r>
            <a:r>
              <a:rPr lang="en-ID" sz="2400" i="1" dirty="0" err="1">
                <a:effectLst/>
                <a:latin typeface="+mj-lt"/>
                <a:ea typeface="Calibri" panose="020F0502020204030204" pitchFamily="34" charset="0"/>
                <a:cs typeface="Times New Roman" panose="02020603050405020304" pitchFamily="18" charset="0"/>
              </a:rPr>
              <a:t>Olahraga</a:t>
            </a:r>
            <a:r>
              <a:rPr lang="en-ID" sz="2400" dirty="0">
                <a:effectLst/>
                <a:latin typeface="+mj-lt"/>
                <a:ea typeface="Calibri" panose="020F0502020204030204" pitchFamily="34" charset="0"/>
                <a:cs typeface="Times New Roman" panose="02020603050405020304" pitchFamily="18" charset="0"/>
              </a:rPr>
              <a:t>, </a:t>
            </a:r>
            <a:r>
              <a:rPr lang="en-ID" sz="2400" i="1" dirty="0">
                <a:effectLst/>
                <a:latin typeface="+mj-lt"/>
                <a:ea typeface="Calibri" panose="020F0502020204030204" pitchFamily="34" charset="0"/>
                <a:cs typeface="Times New Roman" panose="02020603050405020304" pitchFamily="18" charset="0"/>
              </a:rPr>
              <a:t>5</a:t>
            </a:r>
            <a:r>
              <a:rPr lang="en-ID" sz="2400" dirty="0">
                <a:effectLst/>
                <a:latin typeface="+mj-lt"/>
                <a:ea typeface="Calibri" panose="020F0502020204030204" pitchFamily="34" charset="0"/>
                <a:cs typeface="Times New Roman" panose="02020603050405020304" pitchFamily="18" charset="0"/>
              </a:rPr>
              <a:t>(1), 44–54.</a:t>
            </a:r>
          </a:p>
          <a:p>
            <a:pPr algn="just"/>
            <a:endParaRPr lang="en-US" sz="2300" dirty="0">
              <a:solidFill>
                <a:schemeClr val="tx1"/>
              </a:solidFill>
              <a:effectLst/>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795501293"/>
      </p:ext>
    </p:extLst>
  </p:cSld>
  <p:clrMapOvr>
    <a:masterClrMapping/>
  </p:clrMapOvr>
  <p:transition spd="med"/>
</p:sld>
</file>

<file path=ppt/theme/theme1.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5E5E5E"/>
      </a:dk2>
      <a:lt2>
        <a:srgbClr val="D5D5D5"/>
      </a:lt2>
      <a:accent1>
        <a:srgbClr val="00A2FF"/>
      </a:accent1>
      <a:accent2>
        <a:srgbClr val="16E7CF"/>
      </a:accent2>
      <a:accent3>
        <a:srgbClr val="61D836"/>
      </a:accent3>
      <a:accent4>
        <a:srgbClr val="FFD932"/>
      </a:accent4>
      <a:accent5>
        <a:srgbClr val="FF644E"/>
      </a:accent5>
      <a:accent6>
        <a:srgbClr val="FF42A1"/>
      </a:accent6>
      <a:hlink>
        <a:srgbClr val="0000FF"/>
      </a:hlink>
      <a:folHlink>
        <a:srgbClr val="FF00FF"/>
      </a:folHlink>
    </a:clrScheme>
    <a:fontScheme name="21_BasicWhite">
      <a:majorFont>
        <a:latin typeface="Helvetica Neue"/>
        <a:ea typeface="Helvetica Neue"/>
        <a:cs typeface="Helvetica Neue"/>
      </a:majorFont>
      <a:minorFont>
        <a:latin typeface="Helvetica Neue"/>
        <a:ea typeface="Helvetica Neue"/>
        <a:cs typeface="Helvetica Neue"/>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0000"/>
        </a:solid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ctr" defTabSz="587022" rtl="0" fontAlgn="auto" latinLnBrk="0" hangingPunct="0">
          <a:lnSpc>
            <a:spcPct val="100000"/>
          </a:lnSpc>
          <a:spcBef>
            <a:spcPts val="0"/>
          </a:spcBef>
          <a:spcAft>
            <a:spcPts val="0"/>
          </a:spcAft>
          <a:buClrTx/>
          <a:buSzTx/>
          <a:buFontTx/>
          <a:buNone/>
          <a:tabLst/>
          <a:defRPr kumimoji="0" sz="2200" b="0" i="0" u="none" strike="noStrike" cap="none" spc="0" normalizeH="0" baseline="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3175" cap="flat">
          <a:noFill/>
          <a:miter lim="400000"/>
        </a:ln>
        <a:effectLst/>
        <a:sp3d/>
      </a:spPr>
      <a:bodyPr rot="0" spcFirstLastPara="1" vertOverflow="overflow" horzOverflow="overflow" vert="horz" wrap="square" lIns="36124" tIns="36124" rIns="36124" bIns="36124" numCol="1" spcCol="38100" rtlCol="0" anchor="ctr">
        <a:spAutoFit/>
      </a:bodyPr>
      <a:lstStyle>
        <a:defPPr marL="0" marR="0" indent="0" algn="l" defTabSz="1733930" rtl="0" fontAlgn="auto" latinLnBrk="0" hangingPunct="0">
          <a:lnSpc>
            <a:spcPct val="90000"/>
          </a:lnSpc>
          <a:spcBef>
            <a:spcPts val="3200"/>
          </a:spcBef>
          <a:spcAft>
            <a:spcPts val="0"/>
          </a:spcAft>
          <a:buClrTx/>
          <a:buSzTx/>
          <a:buFontTx/>
          <a:buNone/>
          <a:tabLst/>
          <a:defRPr kumimoji="0" sz="3400" b="0" i="0" u="none" strike="noStrike" cap="none" spc="0" normalizeH="0" baseline="0">
            <a:ln>
              <a:noFill/>
            </a:ln>
            <a:solidFill>
              <a:srgbClr val="000000"/>
            </a:solidFill>
            <a:effectLst/>
            <a:uFillTx/>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193</TotalTime>
  <Words>800</Words>
  <Application>Microsoft Office PowerPoint</Application>
  <PresentationFormat>Custom</PresentationFormat>
  <Paragraphs>48</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Helvetica</vt:lpstr>
      <vt:lpstr>Helvetica Neue</vt:lpstr>
      <vt:lpstr>Helvetica Neue Medium</vt:lpstr>
      <vt:lpstr>Times New Roman</vt:lpstr>
      <vt:lpstr>21_BasicWhite</vt:lpstr>
      <vt:lpstr>ANALYSIS OF KIHON TECHNIQUES ON THE ATTAINMENT OF POINTS IN SENIOR CATEGORY KUMITE MATCHES</vt:lpstr>
      <vt:lpstr>INTRODUCTION </vt:lpstr>
      <vt:lpstr>INTRODUCTION </vt:lpstr>
      <vt:lpstr>FORMULATION PROBLEM  </vt:lpstr>
      <vt:lpstr>METHODS </vt:lpstr>
      <vt:lpstr>RESULTS </vt:lpstr>
      <vt:lpstr>PowerPoint Presentation</vt:lpstr>
      <vt:lpstr> </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YOUR TITLE PRESENTATION</dc:title>
  <dc:creator>ASUS</dc:creator>
  <cp:lastModifiedBy>Microsoft account</cp:lastModifiedBy>
  <cp:revision>21</cp:revision>
  <dcterms:modified xsi:type="dcterms:W3CDTF">2024-08-07T06:04:35Z</dcterms:modified>
</cp:coreProperties>
</file>